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Roboto"/>
      <p:regular r:id="rId32"/>
      <p:bold r:id="rId33"/>
      <p:italic r:id="rId34"/>
      <p:boldItalic r:id="rId35"/>
    </p:embeddedFont>
    <p:embeddedFont>
      <p:font typeface="Lato Black"/>
      <p:bold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82D9F9-2E87-4646-B7E9-4D00B3F49DD2}">
  <a:tblStyle styleId="{1482D9F9-2E87-4646-B7E9-4D00B3F49DD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bold.fntdata"/><Relationship Id="rId10" Type="http://schemas.openxmlformats.org/officeDocument/2006/relationships/slide" Target="slides/slide4.xml"/><Relationship Id="rId32" Type="http://schemas.openxmlformats.org/officeDocument/2006/relationships/font" Target="fonts/Roboto-regular.fntdata"/><Relationship Id="rId13" Type="http://schemas.openxmlformats.org/officeDocument/2006/relationships/slide" Target="slides/slide7.xml"/><Relationship Id="rId35" Type="http://schemas.openxmlformats.org/officeDocument/2006/relationships/font" Target="fonts/Roboto-boldItalic.fntdata"/><Relationship Id="rId12" Type="http://schemas.openxmlformats.org/officeDocument/2006/relationships/slide" Target="slides/slide6.xml"/><Relationship Id="rId34" Type="http://schemas.openxmlformats.org/officeDocument/2006/relationships/font" Target="fonts/Roboto-italic.fntdata"/><Relationship Id="rId15" Type="http://schemas.openxmlformats.org/officeDocument/2006/relationships/slide" Target="slides/slide9.xml"/><Relationship Id="rId37" Type="http://schemas.openxmlformats.org/officeDocument/2006/relationships/font" Target="fonts/LatoBlack-boldItalic.fntdata"/><Relationship Id="rId14" Type="http://schemas.openxmlformats.org/officeDocument/2006/relationships/slide" Target="slides/slide8.xml"/><Relationship Id="rId36" Type="http://schemas.openxmlformats.org/officeDocument/2006/relationships/font" Target="fonts/LatoBlack-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3f547b2b0_2_90:notes"/>
          <p:cNvSpPr txBox="1"/>
          <p:nvPr>
            <p:ph idx="1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97" name="Google Shape;97;g93f547b2b0_2_90:notes"/>
          <p:cNvSpPr/>
          <p:nvPr>
            <p:ph idx="2" type="sldImg"/>
          </p:nvPr>
        </p:nvSpPr>
        <p:spPr>
          <a:xfrm>
            <a:off x="217096" y="747523"/>
            <a:ext cx="7175100" cy="36864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
        <p:nvSpPr>
          <p:cNvPr id="98" name="Google Shape;98;g93f547b2b0_2_90:notes"/>
          <p:cNvSpPr txBox="1"/>
          <p:nvPr>
            <p:ph idx="1" type="body"/>
          </p:nvPr>
        </p:nvSpPr>
        <p:spPr>
          <a:xfrm>
            <a:off x="761111" y="4670655"/>
            <a:ext cx="6088500" cy="4424700"/>
          </a:xfrm>
          <a:prstGeom prst="rect">
            <a:avLst/>
          </a:prstGeom>
          <a:noFill/>
          <a:ln>
            <a:noFill/>
          </a:ln>
        </p:spPr>
        <p:txBody>
          <a:bodyPr anchorCtr="0" anchor="t" bIns="0" lIns="0" spcFirstLastPara="1" rIns="0" wrap="square" tIns="0">
            <a:noAutofit/>
          </a:bodyPr>
          <a:lstStyle/>
          <a:p>
            <a:pPr indent="-216000" lvl="0" marL="216000" rtl="0" algn="l">
              <a:spcBef>
                <a:spcPts val="0"/>
              </a:spcBef>
              <a:spcAft>
                <a:spcPts val="0"/>
              </a:spcAft>
              <a:buNone/>
            </a:pPr>
            <a:r>
              <a:rPr lang="en"/>
              <a:t>Intoduction: Hello everyone thank you for joining, my name is VIto Tumas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93f547b2b0_2_96: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04" name="Google Shape;104;g93f547b2b0_2_96: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05" name="Google Shape;105;g93f547b2b0_2_96: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rPr lang="en"/>
              <a:t>Recommendation 15 - definition of Virtual Asset Service Provider </a:t>
            </a:r>
            <a:r>
              <a:rPr lang="en" sz="1050">
                <a:solidFill>
                  <a:schemeClr val="dk1"/>
                </a:solidFill>
              </a:rPr>
              <a:t>and Virtual Asset</a:t>
            </a:r>
            <a:endParaRPr sz="1050">
              <a:solidFill>
                <a:schemeClr val="dk1"/>
              </a:solidFill>
            </a:endParaRPr>
          </a:p>
          <a:p>
            <a:pPr indent="-295275" lvl="0" marL="457200" rtl="0" algn="l">
              <a:spcBef>
                <a:spcPts val="0"/>
              </a:spcBef>
              <a:spcAft>
                <a:spcPts val="0"/>
              </a:spcAft>
              <a:buClr>
                <a:schemeClr val="dk1"/>
              </a:buClr>
              <a:buSzPts val="1050"/>
              <a:buChar char="●"/>
            </a:pPr>
            <a:r>
              <a:rPr lang="en" sz="1050">
                <a:solidFill>
                  <a:schemeClr val="dk1"/>
                </a:solidFill>
              </a:rPr>
              <a:t> VASP is any natural or legal person which transfers, holds, or otherwise handles virtual assets on behalf of another natural or legal person</a:t>
            </a:r>
            <a:endParaRPr sz="1050">
              <a:solidFill>
                <a:schemeClr val="dk1"/>
              </a:solidFill>
            </a:endParaRPr>
          </a:p>
          <a:p>
            <a:pPr indent="-295275" lvl="0" marL="457200" rtl="0" algn="l">
              <a:spcBef>
                <a:spcPts val="0"/>
              </a:spcBef>
              <a:spcAft>
                <a:spcPts val="0"/>
              </a:spcAft>
              <a:buClr>
                <a:schemeClr val="dk1"/>
              </a:buClr>
              <a:buSzPts val="1050"/>
              <a:buChar char="●"/>
            </a:pPr>
            <a:r>
              <a:rPr lang="en" sz="1050">
                <a:solidFill>
                  <a:schemeClr val="dk1"/>
                </a:solidFill>
              </a:rPr>
              <a:t>any digital representations of value that can be digitally traded or transferred and can be used forpayment or investment purposes”. In practice, VAs include cryptocurrencies and digital representations of equities and financial instruments, and VASPs are the entities that handle these, such as cryptocurrency exchanges for example</a:t>
            </a:r>
            <a:endParaRPr sz="1050">
              <a:solidFill>
                <a:schemeClr val="dk1"/>
              </a:solidFill>
            </a:endParaRPr>
          </a:p>
          <a:p>
            <a:pPr indent="-216000" lvl="0" marL="216000" rtl="0" algn="l">
              <a:spcBef>
                <a:spcPts val="0"/>
              </a:spcBef>
              <a:spcAft>
                <a:spcPts val="0"/>
              </a:spcAft>
              <a:buNone/>
            </a:pPr>
            <a:r>
              <a:rPr lang="en" sz="1050">
                <a:solidFill>
                  <a:schemeClr val="dk1"/>
                </a:solidFill>
              </a:rPr>
              <a:t>Recommendation 16 - Travel Rule requires VASPs to disclose certain information about transacting parties</a:t>
            </a:r>
            <a:endParaRPr sz="1050">
              <a:solidFill>
                <a:schemeClr val="dk1"/>
              </a:solidFill>
            </a:endParaRPr>
          </a:p>
          <a:p>
            <a:pPr indent="-216000" lvl="0" marL="216000" rtl="0" algn="l">
              <a:spcBef>
                <a:spcPts val="0"/>
              </a:spcBef>
              <a:spcAft>
                <a:spcPts val="0"/>
              </a:spcAft>
              <a:buNone/>
            </a:pPr>
            <a:r>
              <a:t/>
            </a:r>
            <a:endParaRPr sz="1050">
              <a:solidFill>
                <a:schemeClr val="dk1"/>
              </a:solidFill>
            </a:endParaRPr>
          </a:p>
          <a:p>
            <a:pPr indent="-216000" lvl="0" marL="216000" rtl="0" algn="l">
              <a:spcBef>
                <a:spcPts val="0"/>
              </a:spcBef>
              <a:spcAft>
                <a:spcPts val="0"/>
              </a:spcAft>
              <a:buNone/>
            </a:pPr>
            <a:r>
              <a:rPr lang="en" sz="1050">
                <a:solidFill>
                  <a:schemeClr val="dk1"/>
                </a:solidFill>
              </a:rPr>
              <a:t>OpenVASP - a distirbuted model</a:t>
            </a:r>
            <a:endParaRPr sz="1050">
              <a:solidFill>
                <a:schemeClr val="dk1"/>
              </a:solidFill>
            </a:endParaRPr>
          </a:p>
          <a:p>
            <a:pPr indent="-216000" lvl="0" marL="216000" rtl="0" algn="l">
              <a:spcBef>
                <a:spcPts val="0"/>
              </a:spcBef>
              <a:spcAft>
                <a:spcPts val="0"/>
              </a:spcAft>
              <a:buNone/>
            </a:pPr>
            <a:r>
              <a:rPr lang="en" sz="1050">
                <a:solidFill>
                  <a:schemeClr val="dk1"/>
                </a:solidFill>
              </a:rPr>
              <a:t>TRISA - centralized model</a:t>
            </a:r>
            <a:endParaRPr sz="1050">
              <a:solidFill>
                <a:schemeClr val="dk1"/>
              </a:solidFill>
            </a:endParaRPr>
          </a:p>
          <a:p>
            <a:pPr indent="-216000" lvl="0" marL="216000" rtl="0" algn="l">
              <a:spcBef>
                <a:spcPts val="0"/>
              </a:spcBef>
              <a:spcAft>
                <a:spcPts val="0"/>
              </a:spcAft>
              <a:buNone/>
            </a:pPr>
            <a:r>
              <a:rPr lang="en" sz="1050">
                <a:solidFill>
                  <a:schemeClr val="dk1"/>
                </a:solidFill>
              </a:rPr>
              <a:t>InterVASP - messaging prtocol</a:t>
            </a:r>
            <a:endParaRPr sz="1050">
              <a:solidFill>
                <a:schemeClr val="dk1"/>
              </a:solidFill>
            </a:endParaRPr>
          </a:p>
        </p:txBody>
      </p:sp>
      <p:sp>
        <p:nvSpPr>
          <p:cNvPr id="106" name="Google Shape;106;g93f547b2b0_2_96: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a1c82bae99_2_0: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12" name="Google Shape;112;ga1c82bae99_2_0: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13" name="Google Shape;113;ga1c82bae99_2_0: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rPr lang="en"/>
              <a:t>OpenVASP: A VASP posts their identity on the blockchain via a standardized smart contract, the identiy is proved by direct peers and trusted third parties with identity claims on the blockchain.</a:t>
            </a:r>
            <a:endParaRPr/>
          </a:p>
          <a:p>
            <a:pPr indent="-216000" lvl="0" marL="216000" rtl="0" algn="l">
              <a:spcBef>
                <a:spcPts val="0"/>
              </a:spcBef>
              <a:spcAft>
                <a:spcPts val="0"/>
              </a:spcAft>
              <a:buNone/>
            </a:pPr>
            <a:r>
              <a:t/>
            </a:r>
            <a:endParaRPr/>
          </a:p>
          <a:p>
            <a:pPr indent="-216000" lvl="0" marL="216000" rtl="0" algn="l">
              <a:spcBef>
                <a:spcPts val="0"/>
              </a:spcBef>
              <a:spcAft>
                <a:spcPts val="0"/>
              </a:spcAft>
              <a:buNone/>
            </a:pPr>
            <a:r>
              <a:rPr lang="en"/>
              <a:t>The downside is in case the VASPs PK is compromised, the identity can be stolen</a:t>
            </a:r>
            <a:endParaRPr/>
          </a:p>
        </p:txBody>
      </p:sp>
      <p:sp>
        <p:nvSpPr>
          <p:cNvPr id="114" name="Google Shape;114;ga1c82bae99_2_0: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a1c82bae99_2_13: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20" name="Google Shape;120;ga1c82bae99_2_13: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21" name="Google Shape;121;ga1c82bae99_2_13: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rPr lang="en"/>
              <a:t>Trisa takes a fully centralized approach, where identity is proved by a x509 certificate, which is issued by a trusted third party.</a:t>
            </a:r>
            <a:endParaRPr/>
          </a:p>
          <a:p>
            <a:pPr indent="-216000" lvl="0" marL="216000" rtl="0" algn="l">
              <a:spcBef>
                <a:spcPts val="0"/>
              </a:spcBef>
              <a:spcAft>
                <a:spcPts val="0"/>
              </a:spcAft>
              <a:buNone/>
            </a:pPr>
            <a:r>
              <a:rPr lang="en"/>
              <a:t>SSL ike process is then used to verify the identity.</a:t>
            </a:r>
            <a:endParaRPr/>
          </a:p>
          <a:p>
            <a:pPr indent="-216000" lvl="0" marL="216000" rtl="0" algn="l">
              <a:spcBef>
                <a:spcPts val="0"/>
              </a:spcBef>
              <a:spcAft>
                <a:spcPts val="0"/>
              </a:spcAft>
              <a:buNone/>
            </a:pPr>
            <a:r>
              <a:rPr lang="en"/>
              <a:t>The CA becomes a centralized point of failure </a:t>
            </a:r>
            <a:endParaRPr sz="1050">
              <a:solidFill>
                <a:schemeClr val="dk1"/>
              </a:solidFill>
            </a:endParaRPr>
          </a:p>
        </p:txBody>
      </p:sp>
      <p:sp>
        <p:nvSpPr>
          <p:cNvPr id="122" name="Google Shape;122;ga1c82bae99_2_13: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a1c82bae99_2_23: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28" name="Google Shape;128;ga1c82bae99_2_23: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29" name="Google Shape;129;ga1c82bae99_2_23: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a:p>
            <a:pPr indent="0" lvl="0" marL="0" rtl="0" algn="l">
              <a:spcBef>
                <a:spcPts val="0"/>
              </a:spcBef>
              <a:spcAft>
                <a:spcPts val="0"/>
              </a:spcAft>
              <a:buNone/>
            </a:pPr>
            <a:r>
              <a:rPr lang="en"/>
              <a:t>FATF regulations are not legaly binding, they are implemented as laws in the member countries, that also have various trade restrictions, financial regulations and embargos that VASPs have to follow.</a:t>
            </a:r>
            <a:endParaRPr/>
          </a:p>
          <a:p>
            <a:pPr indent="-216000" lvl="0" marL="216000" rtl="0" algn="l">
              <a:spcBef>
                <a:spcPts val="0"/>
              </a:spcBef>
              <a:spcAft>
                <a:spcPts val="0"/>
              </a:spcAft>
              <a:buNone/>
            </a:pPr>
            <a:r>
              <a:rPr lang="en">
                <a:solidFill>
                  <a:schemeClr val="dk1"/>
                </a:solidFill>
              </a:rPr>
              <a:t>VASPs provide cheap, rapid cross border payments that can invlove multiple VASPs all located in different jurisdiction. To remain compliant, VASPs require a method to identify and control with whom they conduct business (both directly and indirectly)</a:t>
            </a:r>
            <a:endParaRPr/>
          </a:p>
        </p:txBody>
      </p:sp>
      <p:sp>
        <p:nvSpPr>
          <p:cNvPr id="130" name="Google Shape;130;ga1c82bae99_2_23: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9bd6a96dd9_1_5: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36" name="Google Shape;136;g9bd6a96dd9_1_5: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37" name="Google Shape;137;g9bd6a96dd9_1_5: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138" name="Google Shape;138;g9bd6a96dd9_1_5: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9bd6a96dd9_1_50: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48" name="Google Shape;148;g9bd6a96dd9_1_50: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49" name="Google Shape;149;g9bd6a96dd9_1_50: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150" name="Google Shape;150;g9bd6a96dd9_1_50: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a1c82bae99_2_31: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58" name="Google Shape;158;ga1c82bae99_2_31: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59" name="Google Shape;159;ga1c82bae99_2_31: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160" name="Google Shape;160;ga1c82bae99_2_31: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9bd6a96dd9_1_23: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68" name="Google Shape;168;g9bd6a96dd9_1_23: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69" name="Google Shape;169;g9bd6a96dd9_1_23: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98450" lvl="0" marL="457200" rtl="0" algn="l">
              <a:spcBef>
                <a:spcPts val="0"/>
              </a:spcBef>
              <a:spcAft>
                <a:spcPts val="0"/>
              </a:spcAft>
              <a:buSzPts val="1100"/>
              <a:buChar char="●"/>
            </a:pPr>
            <a:r>
              <a:rPr lang="en"/>
              <a:t>USA: Security and Exchange </a:t>
            </a:r>
            <a:r>
              <a:rPr lang="en"/>
              <a:t>commission</a:t>
            </a:r>
            <a:r>
              <a:rPr lang="en"/>
              <a:t> (SEC)</a:t>
            </a:r>
            <a:endParaRPr/>
          </a:p>
          <a:p>
            <a:pPr indent="-298450" lvl="0" marL="457200" rtl="0" algn="l">
              <a:spcBef>
                <a:spcPts val="0"/>
              </a:spcBef>
              <a:spcAft>
                <a:spcPts val="0"/>
              </a:spcAft>
              <a:buSzPts val="1100"/>
              <a:buChar char="●"/>
            </a:pPr>
            <a:r>
              <a:rPr lang="en"/>
              <a:t>LUX: Financial Sector Supervisory Commission (CSSF)</a:t>
            </a:r>
            <a:endParaRPr/>
          </a:p>
        </p:txBody>
      </p:sp>
      <p:sp>
        <p:nvSpPr>
          <p:cNvPr id="170" name="Google Shape;170;g9bd6a96dd9_1_23: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9bd6a96dd9_1_59: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78" name="Google Shape;178;g9bd6a96dd9_1_59: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79" name="Google Shape;179;g9bd6a96dd9_1_59: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180" name="Google Shape;180;g9bd6a96dd9_1_59: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9bd6a96dd9_1_68: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87" name="Google Shape;187;g9bd6a96dd9_1_68: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88" name="Google Shape;188;g9bd6a96dd9_1_68: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189" name="Google Shape;189;g9bd6a96dd9_1_68: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bd6a96dd9_1_77: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196" name="Google Shape;196;g9bd6a96dd9_1_77: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197" name="Google Shape;197;g9bd6a96dd9_1_77: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198" name="Google Shape;198;g9bd6a96dd9_1_77: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93f547b2b0_2_105: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06" name="Google Shape;206;g93f547b2b0_2_105: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07" name="Google Shape;207;g93f547b2b0_2_105: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08" name="Google Shape;208;g93f547b2b0_2_105: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9bd6a96dd9_1_95: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16" name="Google Shape;216;g9bd6a96dd9_1_95: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17" name="Google Shape;217;g9bd6a96dd9_1_95: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18" name="Google Shape;218;g9bd6a96dd9_1_95: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9bd6a96dd9_1_104: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26" name="Google Shape;226;g9bd6a96dd9_1_104: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27" name="Google Shape;227;g9bd6a96dd9_1_104: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28" name="Google Shape;228;g9bd6a96dd9_1_104: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9bd6a96dd9_1_113: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36" name="Google Shape;236;g9bd6a96dd9_1_113: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37" name="Google Shape;237;g9bd6a96dd9_1_113: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38" name="Google Shape;238;g9bd6a96dd9_1_113: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9bd6a96dd9_1_122: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46" name="Google Shape;246;g9bd6a96dd9_1_122: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47" name="Google Shape;247;g9bd6a96dd9_1_122: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48" name="Google Shape;248;g9bd6a96dd9_1_122: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93f547b2b0_2_114: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56" name="Google Shape;256;g93f547b2b0_2_114: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57" name="Google Shape;257;g93f547b2b0_2_114: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58" name="Google Shape;258;g93f547b2b0_2_114: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9baefc86aa_0_21: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65" name="Google Shape;265;g9baefc86aa_0_21: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66" name="Google Shape;266;g9baefc86aa_0_21: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67" name="Google Shape;267;g9baefc86aa_0_21: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9baefc86aa_0_13: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74" name="Google Shape;274;g9baefc86aa_0_13: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75" name="Google Shape;275;g9baefc86aa_0_13: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76" name="Google Shape;276;g9baefc86aa_0_13: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9bd6a96dd9_1_140: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83" name="Google Shape;283;g9bd6a96dd9_1_140: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84" name="Google Shape;284;g9bd6a96dd9_1_140: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85" name="Google Shape;285;g9bd6a96dd9_1_140: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9bd6a96dd9_1_158: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293" name="Google Shape;293;g9bd6a96dd9_1_158: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294" name="Google Shape;294;g9bd6a96dd9_1_158: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295" name="Google Shape;295;g9bd6a96dd9_1_158: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9bd6a96dd9_1_167: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303" name="Google Shape;303;g9bd6a96dd9_1_167: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304" name="Google Shape;304;g9bd6a96dd9_1_167: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305" name="Google Shape;305;g9bd6a96dd9_1_167: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93f547b2b0_2_132: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313" name="Google Shape;313;g93f547b2b0_2_132: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314" name="Google Shape;314;g93f547b2b0_2_132: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315" name="Google Shape;315;g93f547b2b0_2_132: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a1c82bae99_2_40:notes"/>
          <p:cNvSpPr txBox="1"/>
          <p:nvPr>
            <p:ph idx="12" type="sldNum"/>
          </p:nvPr>
        </p:nvSpPr>
        <p:spPr>
          <a:xfrm>
            <a:off x="3885288" y="8685425"/>
            <a:ext cx="2970600" cy="4569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sz="1800">
              <a:solidFill>
                <a:srgbClr val="000000"/>
              </a:solidFill>
              <a:latin typeface="Arial"/>
              <a:ea typeface="Arial"/>
              <a:cs typeface="Arial"/>
              <a:sym typeface="Arial"/>
            </a:endParaRPr>
          </a:p>
        </p:txBody>
      </p:sp>
      <p:sp>
        <p:nvSpPr>
          <p:cNvPr id="322" name="Google Shape;322;ga1c82bae99_2_40:notes"/>
          <p:cNvSpPr txBox="1"/>
          <p:nvPr>
            <p:ph idx="2" type="sldNum"/>
          </p:nvPr>
        </p:nvSpPr>
        <p:spPr>
          <a:xfrm>
            <a:off x="4307887" y="9341641"/>
            <a:ext cx="3303000" cy="4914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chemeClr val="dk1"/>
              </a:buClr>
              <a:buSzPts val="1400"/>
              <a:buFont typeface="Arial"/>
              <a:buNone/>
            </a:pPr>
            <a:fld id="{00000000-1234-1234-1234-123412341234}" type="slidenum">
              <a:rPr lang="en" sz="1400">
                <a:latin typeface="Arial"/>
                <a:ea typeface="Arial"/>
                <a:cs typeface="Arial"/>
                <a:sym typeface="Arial"/>
              </a:rPr>
              <a:t>‹#›</a:t>
            </a:fld>
            <a:endParaRPr/>
          </a:p>
        </p:txBody>
      </p:sp>
      <p:sp>
        <p:nvSpPr>
          <p:cNvPr id="323" name="Google Shape;323;ga1c82bae99_2_40:notes"/>
          <p:cNvSpPr txBox="1"/>
          <p:nvPr>
            <p:ph idx="1" type="body"/>
          </p:nvPr>
        </p:nvSpPr>
        <p:spPr>
          <a:xfrm>
            <a:off x="685725" y="4343208"/>
            <a:ext cx="5485800" cy="4114200"/>
          </a:xfrm>
          <a:prstGeom prst="rect">
            <a:avLst/>
          </a:prstGeom>
          <a:noFill/>
          <a:ln>
            <a:noFill/>
          </a:ln>
        </p:spPr>
        <p:txBody>
          <a:bodyPr anchorCtr="0" anchor="t" bIns="45000" lIns="90000" spcFirstLastPara="1" rIns="90000" wrap="square" tIns="45000">
            <a:noAutofit/>
          </a:bodyPr>
          <a:lstStyle/>
          <a:p>
            <a:pPr indent="-216000" lvl="0" marL="216000" rtl="0" algn="l">
              <a:spcBef>
                <a:spcPts val="0"/>
              </a:spcBef>
              <a:spcAft>
                <a:spcPts val="0"/>
              </a:spcAft>
              <a:buNone/>
            </a:pPr>
            <a:r>
              <a:t/>
            </a:r>
            <a:endParaRPr/>
          </a:p>
        </p:txBody>
      </p:sp>
      <p:sp>
        <p:nvSpPr>
          <p:cNvPr id="324" name="Google Shape;324;ga1c82bae99_2_40:notes"/>
          <p:cNvSpPr/>
          <p:nvPr>
            <p:ph idx="3" type="sldImg"/>
          </p:nvPr>
        </p:nvSpPr>
        <p:spPr>
          <a:xfrm>
            <a:off x="92974" y="694962"/>
            <a:ext cx="6672000" cy="3428100"/>
          </a:xfrm>
          <a:custGeom>
            <a:rect b="b" l="l" r="r" t="t"/>
            <a:pathLst>
              <a:path extrusionOk="0" h="120000" w="120000">
                <a:moveTo>
                  <a:pt x="0" y="0"/>
                </a:moveTo>
                <a:lnTo>
                  <a:pt x="120000" y="0"/>
                </a:lnTo>
                <a:lnTo>
                  <a:pt x="120000" y="120000"/>
                </a:lnTo>
                <a:lnTo>
                  <a:pt x="0" y="120000"/>
                </a:lnTo>
                <a:close/>
              </a:path>
            </a:pathLst>
          </a:custGeom>
          <a:solidFill>
            <a:srgbClr val="CFE7F5"/>
          </a:solidFill>
          <a:ln cap="flat" cmpd="sng" w="25400">
            <a:solidFill>
              <a:srgbClr val="80808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2"/>
          <p:cNvSpPr txBox="1"/>
          <p:nvPr>
            <p:ph type="ctrTitle"/>
          </p:nvPr>
        </p:nvSpPr>
        <p:spPr>
          <a:xfrm>
            <a:off x="1143000" y="841772"/>
            <a:ext cx="6858000" cy="1790700"/>
          </a:xfrm>
          <a:prstGeom prst="rect">
            <a:avLst/>
          </a:prstGeom>
          <a:noFill/>
          <a:ln>
            <a:noFill/>
          </a:ln>
        </p:spPr>
        <p:txBody>
          <a:bodyPr anchorCtr="0" anchor="b" bIns="45000" lIns="90000" spcFirstLastPara="1" rIns="90000" wrap="square" tIns="45000">
            <a:noAutofit/>
          </a:bodyPr>
          <a:lstStyle>
            <a:lvl1pPr lvl="0" algn="ctr">
              <a:spcBef>
                <a:spcPts val="0"/>
              </a:spcBef>
              <a:spcAft>
                <a:spcPts val="0"/>
              </a:spcAft>
              <a:buClr>
                <a:srgbClr val="0070C0"/>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
          <p:cNvSpPr txBox="1"/>
          <p:nvPr>
            <p:ph idx="1" type="subTitle"/>
          </p:nvPr>
        </p:nvSpPr>
        <p:spPr>
          <a:xfrm>
            <a:off x="1143000" y="2701528"/>
            <a:ext cx="6858000" cy="1241700"/>
          </a:xfrm>
          <a:prstGeom prst="rect">
            <a:avLst/>
          </a:prstGeom>
          <a:noFill/>
          <a:ln>
            <a:noFill/>
          </a:ln>
        </p:spPr>
        <p:txBody>
          <a:bodyPr anchorCtr="0" anchor="t" bIns="45000" lIns="90000" spcFirstLastPara="1" rIns="90000" wrap="square" tIns="45000">
            <a:noAutofit/>
          </a:bodyPr>
          <a:lstStyle>
            <a:lvl1pPr lvl="0" algn="ctr">
              <a:spcBef>
                <a:spcPts val="0"/>
              </a:spcBef>
              <a:spcAft>
                <a:spcPts val="0"/>
              </a:spcAft>
              <a:buClr>
                <a:srgbClr val="000000"/>
              </a:buClr>
              <a:buSzPts val="1080"/>
              <a:buNone/>
              <a:defRPr sz="2400"/>
            </a:lvl1pPr>
            <a:lvl2pPr lvl="1" algn="ctr">
              <a:spcBef>
                <a:spcPts val="1417"/>
              </a:spcBef>
              <a:spcAft>
                <a:spcPts val="0"/>
              </a:spcAft>
              <a:buClr>
                <a:srgbClr val="000000"/>
              </a:buClr>
              <a:buSzPts val="1500"/>
              <a:buNone/>
              <a:defRPr sz="2000"/>
            </a:lvl2pPr>
            <a:lvl3pPr lvl="2" algn="ctr">
              <a:spcBef>
                <a:spcPts val="1417"/>
              </a:spcBef>
              <a:spcAft>
                <a:spcPts val="0"/>
              </a:spcAft>
              <a:buClr>
                <a:srgbClr val="000000"/>
              </a:buClr>
              <a:buSzPts val="810"/>
              <a:buNone/>
              <a:defRPr sz="1800"/>
            </a:lvl3pPr>
            <a:lvl4pPr lvl="3" algn="ctr">
              <a:spcBef>
                <a:spcPts val="1417"/>
              </a:spcBef>
              <a:spcAft>
                <a:spcPts val="0"/>
              </a:spcAft>
              <a:buClr>
                <a:srgbClr val="000000"/>
              </a:buClr>
              <a:buSzPts val="1200"/>
              <a:buNone/>
              <a:defRPr sz="1600"/>
            </a:lvl4pPr>
            <a:lvl5pPr lvl="4" algn="ctr">
              <a:spcBef>
                <a:spcPts val="1417"/>
              </a:spcBef>
              <a:spcAft>
                <a:spcPts val="0"/>
              </a:spcAft>
              <a:buClr>
                <a:srgbClr val="000000"/>
              </a:buClr>
              <a:buSzPts val="720"/>
              <a:buNone/>
              <a:defRPr sz="1600"/>
            </a:lvl5pPr>
            <a:lvl6pPr lvl="5" algn="ctr">
              <a:spcBef>
                <a:spcPts val="1417"/>
              </a:spcBef>
              <a:spcAft>
                <a:spcPts val="0"/>
              </a:spcAft>
              <a:buClr>
                <a:srgbClr val="000000"/>
              </a:buClr>
              <a:buSzPts val="720"/>
              <a:buNone/>
              <a:defRPr sz="1600"/>
            </a:lvl6pPr>
            <a:lvl7pPr lvl="6" algn="ctr">
              <a:spcBef>
                <a:spcPts val="1417"/>
              </a:spcBef>
              <a:spcAft>
                <a:spcPts val="0"/>
              </a:spcAft>
              <a:buClr>
                <a:srgbClr val="000000"/>
              </a:buClr>
              <a:buSzPts val="720"/>
              <a:buNone/>
              <a:defRPr sz="1600"/>
            </a:lvl7pPr>
            <a:lvl8pPr lvl="7" algn="ctr">
              <a:spcBef>
                <a:spcPts val="1417"/>
              </a:spcBef>
              <a:spcAft>
                <a:spcPts val="0"/>
              </a:spcAft>
              <a:buClr>
                <a:srgbClr val="000000"/>
              </a:buClr>
              <a:buSzPts val="720"/>
              <a:buNone/>
              <a:defRPr sz="1600"/>
            </a:lvl8pPr>
            <a:lvl9pPr lvl="8" algn="ctr">
              <a:spcBef>
                <a:spcPts val="1417"/>
              </a:spcBef>
              <a:spcAft>
                <a:spcPts val="1417"/>
              </a:spcAft>
              <a:buClr>
                <a:srgbClr val="000000"/>
              </a:buClr>
              <a:buSzPts val="720"/>
              <a:buNone/>
              <a:defRPr sz="1600"/>
            </a:lvl9pPr>
          </a:lstStyle>
          <a:p/>
        </p:txBody>
      </p:sp>
      <p:sp>
        <p:nvSpPr>
          <p:cNvPr id="17" name="Google Shape;17;p2"/>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a:lvl1pPr>
            <a:lvl2pPr indent="0" lvl="1" marL="0" algn="r">
              <a:spcBef>
                <a:spcPts val="0"/>
              </a:spcBef>
              <a:buClr>
                <a:schemeClr val="lt1"/>
              </a:buClr>
              <a:buSzPts val="1400"/>
              <a:buFont typeface="Arial"/>
              <a:buNone/>
              <a:defRPr/>
            </a:lvl2pPr>
            <a:lvl3pPr indent="0" lvl="2" marL="0" algn="r">
              <a:spcBef>
                <a:spcPts val="0"/>
              </a:spcBef>
              <a:buClr>
                <a:schemeClr val="lt1"/>
              </a:buClr>
              <a:buSzPts val="1400"/>
              <a:buFont typeface="Arial"/>
              <a:buNone/>
              <a:defRPr/>
            </a:lvl3pPr>
            <a:lvl4pPr indent="0" lvl="3" marL="0" algn="r">
              <a:spcBef>
                <a:spcPts val="0"/>
              </a:spcBef>
              <a:buClr>
                <a:schemeClr val="lt1"/>
              </a:buClr>
              <a:buSzPts val="1400"/>
              <a:buFont typeface="Arial"/>
              <a:buNone/>
              <a:defRPr/>
            </a:lvl4pPr>
            <a:lvl5pPr indent="0" lvl="4" marL="0" algn="r">
              <a:spcBef>
                <a:spcPts val="0"/>
              </a:spcBef>
              <a:buClr>
                <a:schemeClr val="lt1"/>
              </a:buClr>
              <a:buSzPts val="1400"/>
              <a:buFont typeface="Arial"/>
              <a:buNone/>
              <a:defRPr/>
            </a:lvl5pPr>
            <a:lvl6pPr indent="0" lvl="5" marL="0" algn="r">
              <a:spcBef>
                <a:spcPts val="0"/>
              </a:spcBef>
              <a:buClr>
                <a:schemeClr val="lt1"/>
              </a:buClr>
              <a:buSzPts val="1400"/>
              <a:buFont typeface="Arial"/>
              <a:buNone/>
              <a:defRPr/>
            </a:lvl6pPr>
            <a:lvl7pPr indent="0" lvl="6" marL="0" algn="r">
              <a:spcBef>
                <a:spcPts val="0"/>
              </a:spcBef>
              <a:buClr>
                <a:schemeClr val="lt1"/>
              </a:buClr>
              <a:buSzPts val="1400"/>
              <a:buFont typeface="Arial"/>
              <a:buNone/>
              <a:defRPr/>
            </a:lvl7pPr>
            <a:lvl8pPr indent="0" lvl="7" marL="0" algn="r">
              <a:spcBef>
                <a:spcPts val="0"/>
              </a:spcBef>
              <a:buClr>
                <a:schemeClr val="lt1"/>
              </a:buClr>
              <a:buSzPts val="1400"/>
              <a:buFont typeface="Arial"/>
              <a:buNone/>
              <a:defRPr/>
            </a:lvl8pPr>
            <a:lvl9pPr indent="0" lvl="8" marL="0" algn="r">
              <a:spcBef>
                <a:spcPts val="0"/>
              </a:spcBef>
              <a:buClr>
                <a:schemeClr val="lt1"/>
              </a:buClr>
              <a:buSzPts val="1400"/>
              <a:buFont typeface="Arial"/>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323640" y="303480"/>
            <a:ext cx="7066800" cy="5937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70C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
          <p:cNvSpPr txBox="1"/>
          <p:nvPr>
            <p:ph idx="1" type="body"/>
          </p:nvPr>
        </p:nvSpPr>
        <p:spPr>
          <a:xfrm>
            <a:off x="457200" y="1200150"/>
            <a:ext cx="8229300" cy="3394200"/>
          </a:xfrm>
          <a:prstGeom prst="rect">
            <a:avLst/>
          </a:prstGeom>
          <a:noFill/>
          <a:ln>
            <a:noFill/>
          </a:ln>
        </p:spPr>
        <p:txBody>
          <a:bodyPr anchorCtr="0" anchor="t" bIns="45000" lIns="90000" spcFirstLastPara="1" rIns="90000" wrap="square" tIns="45000">
            <a:noAutofit/>
          </a:bodyPr>
          <a:lstStyle>
            <a:lvl1pPr indent="-320040" lvl="0" marL="457200" algn="l">
              <a:spcBef>
                <a:spcPts val="0"/>
              </a:spcBef>
              <a:spcAft>
                <a:spcPts val="0"/>
              </a:spcAft>
              <a:buClr>
                <a:srgbClr val="000000"/>
              </a:buClr>
              <a:buSzPts val="1440"/>
              <a:buFont typeface="Noto Sans Symbols"/>
              <a:buChar char="⮚"/>
              <a:defRPr/>
            </a:lvl1pPr>
            <a:lvl2pPr indent="-361950" lvl="1" marL="914400" algn="l">
              <a:spcBef>
                <a:spcPts val="1417"/>
              </a:spcBef>
              <a:spcAft>
                <a:spcPts val="0"/>
              </a:spcAft>
              <a:buClr>
                <a:srgbClr val="000000"/>
              </a:buClr>
              <a:buSzPts val="2100"/>
              <a:buFont typeface="Noto Sans Symbols"/>
              <a:buChar char="⮚"/>
              <a:defRPr sz="2800"/>
            </a:lvl2pPr>
            <a:lvl3pPr indent="-302894" lvl="2" marL="1371600" algn="l">
              <a:spcBef>
                <a:spcPts val="1417"/>
              </a:spcBef>
              <a:spcAft>
                <a:spcPts val="0"/>
              </a:spcAft>
              <a:buClr>
                <a:srgbClr val="000000"/>
              </a:buClr>
              <a:buSzPts val="1170"/>
              <a:buFont typeface="Noto Sans Symbols"/>
              <a:buChar char="⮚"/>
              <a:defRPr sz="2600"/>
            </a:lvl3pPr>
            <a:lvl4pPr indent="-361950" lvl="3" marL="1828800" algn="l">
              <a:spcBef>
                <a:spcPts val="1417"/>
              </a:spcBef>
              <a:spcAft>
                <a:spcPts val="0"/>
              </a:spcAft>
              <a:buClr>
                <a:srgbClr val="000000"/>
              </a:buClr>
              <a:buSzPts val="2100"/>
              <a:buFont typeface="Noto Sans Symbols"/>
              <a:buChar char="⮚"/>
              <a:defRPr sz="2800"/>
            </a:lvl4pPr>
            <a:lvl5pPr indent="-302895" lvl="4" marL="2286000" algn="l">
              <a:spcBef>
                <a:spcPts val="1417"/>
              </a:spcBef>
              <a:spcAft>
                <a:spcPts val="0"/>
              </a:spcAft>
              <a:buClr>
                <a:srgbClr val="000000"/>
              </a:buClr>
              <a:buSzPts val="1170"/>
              <a:buFont typeface="Noto Sans Symbols"/>
              <a:buChar char="⮚"/>
              <a:defRPr sz="2600"/>
            </a:lvl5pPr>
            <a:lvl6pPr indent="-280035" lvl="5" marL="2743200" algn="l">
              <a:spcBef>
                <a:spcPts val="1417"/>
              </a:spcBef>
              <a:spcAft>
                <a:spcPts val="0"/>
              </a:spcAft>
              <a:buClr>
                <a:srgbClr val="000000"/>
              </a:buClr>
              <a:buSzPts val="810"/>
              <a:buChar char="●"/>
              <a:defRPr/>
            </a:lvl6pPr>
            <a:lvl7pPr indent="-280035" lvl="6" marL="3200400" algn="l">
              <a:spcBef>
                <a:spcPts val="1417"/>
              </a:spcBef>
              <a:spcAft>
                <a:spcPts val="0"/>
              </a:spcAft>
              <a:buClr>
                <a:srgbClr val="000000"/>
              </a:buClr>
              <a:buSzPts val="810"/>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23" name="Google Shape;23;p3"/>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6" name="Shape 26"/>
        <p:cNvGrpSpPr/>
        <p:nvPr/>
      </p:nvGrpSpPr>
      <p:grpSpPr>
        <a:xfrm>
          <a:off x="0" y="0"/>
          <a:ext cx="0" cy="0"/>
          <a:chOff x="0" y="0"/>
          <a:chExt cx="0" cy="0"/>
        </a:xfrm>
      </p:grpSpPr>
      <p:sp>
        <p:nvSpPr>
          <p:cNvPr id="27" name="Google Shape;27;p4"/>
          <p:cNvSpPr txBox="1"/>
          <p:nvPr>
            <p:ph idx="1" type="body"/>
          </p:nvPr>
        </p:nvSpPr>
        <p:spPr>
          <a:xfrm>
            <a:off x="457200" y="1200150"/>
            <a:ext cx="8229300" cy="3394200"/>
          </a:xfrm>
          <a:prstGeom prst="rect">
            <a:avLst/>
          </a:prstGeom>
          <a:noFill/>
          <a:ln>
            <a:noFill/>
          </a:ln>
        </p:spPr>
        <p:txBody>
          <a:bodyPr anchorCtr="0" anchor="t" bIns="45000" lIns="90000" spcFirstLastPara="1" rIns="90000" wrap="square" tIns="45000">
            <a:noAutofit/>
          </a:bodyPr>
          <a:lstStyle>
            <a:lvl1pPr indent="-302895" lvl="0" marL="457200" algn="l">
              <a:spcBef>
                <a:spcPts val="0"/>
              </a:spcBef>
              <a:spcAft>
                <a:spcPts val="0"/>
              </a:spcAft>
              <a:buClr>
                <a:srgbClr val="000000"/>
              </a:buClr>
              <a:buSzPts val="1170"/>
              <a:buFont typeface="Arial"/>
              <a:buChar char="•"/>
              <a:defRPr sz="2600"/>
            </a:lvl1pPr>
            <a:lvl2pPr indent="-381000" lvl="1" marL="914400" algn="l">
              <a:spcBef>
                <a:spcPts val="1417"/>
              </a:spcBef>
              <a:spcAft>
                <a:spcPts val="0"/>
              </a:spcAft>
              <a:buClr>
                <a:srgbClr val="000000"/>
              </a:buClr>
              <a:buSzPts val="2400"/>
              <a:buFont typeface="Arial"/>
              <a:buChar char="•"/>
              <a:defRPr/>
            </a:lvl2pPr>
            <a:lvl3pPr indent="-302894" lvl="2" marL="1371600" algn="l">
              <a:spcBef>
                <a:spcPts val="1417"/>
              </a:spcBef>
              <a:spcAft>
                <a:spcPts val="0"/>
              </a:spcAft>
              <a:buClr>
                <a:srgbClr val="000000"/>
              </a:buClr>
              <a:buSzPts val="1170"/>
              <a:buFont typeface="Arial"/>
              <a:buChar char="•"/>
              <a:defRPr sz="2600"/>
            </a:lvl3pPr>
            <a:lvl4pPr indent="-381000" lvl="3" marL="1828800" algn="l">
              <a:spcBef>
                <a:spcPts val="1417"/>
              </a:spcBef>
              <a:spcAft>
                <a:spcPts val="0"/>
              </a:spcAft>
              <a:buClr>
                <a:srgbClr val="000000"/>
              </a:buClr>
              <a:buSzPts val="2400"/>
              <a:buFont typeface="Arial"/>
              <a:buChar char="•"/>
              <a:defRPr/>
            </a:lvl4pPr>
            <a:lvl5pPr indent="-320039" lvl="4" marL="2286000" algn="l">
              <a:spcBef>
                <a:spcPts val="1417"/>
              </a:spcBef>
              <a:spcAft>
                <a:spcPts val="0"/>
              </a:spcAft>
              <a:buClr>
                <a:srgbClr val="000000"/>
              </a:buClr>
              <a:buSzPts val="1440"/>
              <a:buFont typeface="Arial"/>
              <a:buChar char="•"/>
              <a:defRPr/>
            </a:lvl5pPr>
            <a:lvl6pPr indent="-280035" lvl="5" marL="2743200" algn="l">
              <a:spcBef>
                <a:spcPts val="1417"/>
              </a:spcBef>
              <a:spcAft>
                <a:spcPts val="0"/>
              </a:spcAft>
              <a:buClr>
                <a:srgbClr val="000000"/>
              </a:buClr>
              <a:buSzPts val="810"/>
              <a:buChar char="●"/>
              <a:defRPr/>
            </a:lvl6pPr>
            <a:lvl7pPr indent="-320039" lvl="6" marL="3200400" algn="l">
              <a:spcBef>
                <a:spcPts val="1417"/>
              </a:spcBef>
              <a:spcAft>
                <a:spcPts val="0"/>
              </a:spcAft>
              <a:buClr>
                <a:srgbClr val="000000"/>
              </a:buClr>
              <a:buSzPts val="1440"/>
              <a:buFont typeface="Arial"/>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28" name="Google Shape;28;p4"/>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555960" y="4971330"/>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a:lvl1pPr>
            <a:lvl2pPr indent="0" lvl="1" marL="0" algn="r">
              <a:spcBef>
                <a:spcPts val="0"/>
              </a:spcBef>
              <a:buClr>
                <a:schemeClr val="lt1"/>
              </a:buClr>
              <a:buSzPts val="1400"/>
              <a:buFont typeface="Arial"/>
              <a:buNone/>
              <a:defRPr/>
            </a:lvl2pPr>
            <a:lvl3pPr indent="0" lvl="2" marL="0" algn="r">
              <a:spcBef>
                <a:spcPts val="0"/>
              </a:spcBef>
              <a:buClr>
                <a:schemeClr val="lt1"/>
              </a:buClr>
              <a:buSzPts val="1400"/>
              <a:buFont typeface="Arial"/>
              <a:buNone/>
              <a:defRPr/>
            </a:lvl3pPr>
            <a:lvl4pPr indent="0" lvl="3" marL="0" algn="r">
              <a:spcBef>
                <a:spcPts val="0"/>
              </a:spcBef>
              <a:buClr>
                <a:schemeClr val="lt1"/>
              </a:buClr>
              <a:buSzPts val="1400"/>
              <a:buFont typeface="Arial"/>
              <a:buNone/>
              <a:defRPr/>
            </a:lvl4pPr>
            <a:lvl5pPr indent="0" lvl="4" marL="0" algn="r">
              <a:spcBef>
                <a:spcPts val="0"/>
              </a:spcBef>
              <a:buClr>
                <a:schemeClr val="lt1"/>
              </a:buClr>
              <a:buSzPts val="1400"/>
              <a:buFont typeface="Arial"/>
              <a:buNone/>
              <a:defRPr/>
            </a:lvl5pPr>
            <a:lvl6pPr indent="0" lvl="5" marL="0" algn="r">
              <a:spcBef>
                <a:spcPts val="0"/>
              </a:spcBef>
              <a:buClr>
                <a:schemeClr val="lt1"/>
              </a:buClr>
              <a:buSzPts val="1400"/>
              <a:buFont typeface="Arial"/>
              <a:buNone/>
              <a:defRPr/>
            </a:lvl6pPr>
            <a:lvl7pPr indent="0" lvl="6" marL="0" algn="r">
              <a:spcBef>
                <a:spcPts val="0"/>
              </a:spcBef>
              <a:buClr>
                <a:schemeClr val="lt1"/>
              </a:buClr>
              <a:buSzPts val="1400"/>
              <a:buFont typeface="Arial"/>
              <a:buNone/>
              <a:defRPr/>
            </a:lvl7pPr>
            <a:lvl8pPr indent="0" lvl="7" marL="0" algn="r">
              <a:spcBef>
                <a:spcPts val="0"/>
              </a:spcBef>
              <a:buClr>
                <a:schemeClr val="lt1"/>
              </a:buClr>
              <a:buSzPts val="1400"/>
              <a:buFont typeface="Arial"/>
              <a:buNone/>
              <a:defRPr/>
            </a:lvl8pPr>
            <a:lvl9pPr indent="0" lvl="8" marL="0" algn="r">
              <a:spcBef>
                <a:spcPts val="0"/>
              </a:spcBef>
              <a:buClr>
                <a:schemeClr val="lt1"/>
              </a:buClr>
              <a:buSzPts val="1400"/>
              <a:buFont typeface="Arial"/>
              <a:buNone/>
              <a:defRPr/>
            </a:lvl9pPr>
          </a:lstStyle>
          <a:p>
            <a:pPr indent="0" lvl="0" marL="0" rtl="0" algn="r">
              <a:spcBef>
                <a:spcPts val="0"/>
              </a:spcBef>
              <a:spcAft>
                <a:spcPts val="0"/>
              </a:spcAft>
              <a:buNone/>
            </a:pPr>
            <a:fld id="{00000000-1234-1234-1234-123412341234}" type="slidenum">
              <a:rPr lang="en"/>
              <a:t>‹#›</a:t>
            </a:fld>
            <a:endParaRPr/>
          </a:p>
        </p:txBody>
      </p:sp>
      <p:sp>
        <p:nvSpPr>
          <p:cNvPr id="31" name="Google Shape;31;p4"/>
          <p:cNvSpPr txBox="1"/>
          <p:nvPr>
            <p:ph type="title"/>
          </p:nvPr>
        </p:nvSpPr>
        <p:spPr>
          <a:xfrm>
            <a:off x="323640" y="303480"/>
            <a:ext cx="7066800" cy="5937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70C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5"/>
          <p:cNvSpPr txBox="1"/>
          <p:nvPr>
            <p:ph type="title"/>
          </p:nvPr>
        </p:nvSpPr>
        <p:spPr>
          <a:xfrm>
            <a:off x="623888" y="1282304"/>
            <a:ext cx="7886700" cy="2139600"/>
          </a:xfrm>
          <a:prstGeom prst="rect">
            <a:avLst/>
          </a:prstGeom>
          <a:noFill/>
          <a:ln>
            <a:noFill/>
          </a:ln>
        </p:spPr>
        <p:txBody>
          <a:bodyPr anchorCtr="0" anchor="b" bIns="45000" lIns="90000" spcFirstLastPara="1" rIns="90000" wrap="square" tIns="45000">
            <a:noAutofit/>
          </a:bodyPr>
          <a:lstStyle>
            <a:lvl1pPr lvl="0" algn="l">
              <a:spcBef>
                <a:spcPts val="0"/>
              </a:spcBef>
              <a:spcAft>
                <a:spcPts val="0"/>
              </a:spcAft>
              <a:buClr>
                <a:srgbClr val="0070C0"/>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 type="body"/>
          </p:nvPr>
        </p:nvSpPr>
        <p:spPr>
          <a:xfrm>
            <a:off x="623888" y="3442097"/>
            <a:ext cx="7886700" cy="1125000"/>
          </a:xfrm>
          <a:prstGeom prst="rect">
            <a:avLst/>
          </a:prstGeom>
          <a:noFill/>
          <a:ln>
            <a:noFill/>
          </a:ln>
        </p:spPr>
        <p:txBody>
          <a:bodyPr anchorCtr="0" anchor="t" bIns="45000" lIns="90000" spcFirstLastPara="1" rIns="90000" wrap="square" tIns="45000">
            <a:noAutofit/>
          </a:bodyPr>
          <a:lstStyle>
            <a:lvl1pPr indent="-228600" lvl="0" marL="457200" algn="l">
              <a:spcBef>
                <a:spcPts val="0"/>
              </a:spcBef>
              <a:spcAft>
                <a:spcPts val="0"/>
              </a:spcAft>
              <a:buClr>
                <a:srgbClr val="888888"/>
              </a:buClr>
              <a:buSzPts val="1080"/>
              <a:buNone/>
              <a:defRPr sz="2400">
                <a:solidFill>
                  <a:srgbClr val="888888"/>
                </a:solidFill>
              </a:defRPr>
            </a:lvl1pPr>
            <a:lvl2pPr indent="-228600" lvl="1" marL="914400" algn="l">
              <a:spcBef>
                <a:spcPts val="1417"/>
              </a:spcBef>
              <a:spcAft>
                <a:spcPts val="0"/>
              </a:spcAft>
              <a:buClr>
                <a:srgbClr val="888888"/>
              </a:buClr>
              <a:buSzPts val="1500"/>
              <a:buNone/>
              <a:defRPr sz="2000">
                <a:solidFill>
                  <a:srgbClr val="888888"/>
                </a:solidFill>
              </a:defRPr>
            </a:lvl2pPr>
            <a:lvl3pPr indent="-228600" lvl="2" marL="1371600" algn="l">
              <a:spcBef>
                <a:spcPts val="1417"/>
              </a:spcBef>
              <a:spcAft>
                <a:spcPts val="0"/>
              </a:spcAft>
              <a:buClr>
                <a:srgbClr val="888888"/>
              </a:buClr>
              <a:buSzPts val="810"/>
              <a:buNone/>
              <a:defRPr sz="1800">
                <a:solidFill>
                  <a:srgbClr val="888888"/>
                </a:solidFill>
              </a:defRPr>
            </a:lvl3pPr>
            <a:lvl4pPr indent="-228600" lvl="3" marL="1828800" algn="l">
              <a:spcBef>
                <a:spcPts val="1417"/>
              </a:spcBef>
              <a:spcAft>
                <a:spcPts val="0"/>
              </a:spcAft>
              <a:buClr>
                <a:srgbClr val="888888"/>
              </a:buClr>
              <a:buSzPts val="1200"/>
              <a:buNone/>
              <a:defRPr sz="1600">
                <a:solidFill>
                  <a:srgbClr val="888888"/>
                </a:solidFill>
              </a:defRPr>
            </a:lvl4pPr>
            <a:lvl5pPr indent="-228600" lvl="4" marL="2286000" algn="l">
              <a:spcBef>
                <a:spcPts val="1417"/>
              </a:spcBef>
              <a:spcAft>
                <a:spcPts val="0"/>
              </a:spcAft>
              <a:buClr>
                <a:srgbClr val="888888"/>
              </a:buClr>
              <a:buSzPts val="720"/>
              <a:buNone/>
              <a:defRPr sz="1600">
                <a:solidFill>
                  <a:srgbClr val="888888"/>
                </a:solidFill>
              </a:defRPr>
            </a:lvl5pPr>
            <a:lvl6pPr indent="-228600" lvl="5" marL="2743200" algn="l">
              <a:spcBef>
                <a:spcPts val="1417"/>
              </a:spcBef>
              <a:spcAft>
                <a:spcPts val="0"/>
              </a:spcAft>
              <a:buClr>
                <a:srgbClr val="888888"/>
              </a:buClr>
              <a:buSzPts val="720"/>
              <a:buNone/>
              <a:defRPr sz="1600">
                <a:solidFill>
                  <a:srgbClr val="888888"/>
                </a:solidFill>
              </a:defRPr>
            </a:lvl6pPr>
            <a:lvl7pPr indent="-228600" lvl="6" marL="3200400" algn="l">
              <a:spcBef>
                <a:spcPts val="1417"/>
              </a:spcBef>
              <a:spcAft>
                <a:spcPts val="0"/>
              </a:spcAft>
              <a:buClr>
                <a:srgbClr val="888888"/>
              </a:buClr>
              <a:buSzPts val="720"/>
              <a:buNone/>
              <a:defRPr sz="1600">
                <a:solidFill>
                  <a:srgbClr val="888888"/>
                </a:solidFill>
              </a:defRPr>
            </a:lvl7pPr>
            <a:lvl8pPr indent="-228600" lvl="7" marL="3657600" algn="l">
              <a:spcBef>
                <a:spcPts val="1417"/>
              </a:spcBef>
              <a:spcAft>
                <a:spcPts val="0"/>
              </a:spcAft>
              <a:buClr>
                <a:srgbClr val="888888"/>
              </a:buClr>
              <a:buSzPts val="720"/>
              <a:buNone/>
              <a:defRPr sz="1600">
                <a:solidFill>
                  <a:srgbClr val="888888"/>
                </a:solidFill>
              </a:defRPr>
            </a:lvl8pPr>
            <a:lvl9pPr indent="-228600" lvl="8" marL="4114800" algn="l">
              <a:spcBef>
                <a:spcPts val="1417"/>
              </a:spcBef>
              <a:spcAft>
                <a:spcPts val="1417"/>
              </a:spcAft>
              <a:buClr>
                <a:srgbClr val="888888"/>
              </a:buClr>
              <a:buSzPts val="720"/>
              <a:buNone/>
              <a:defRPr sz="1600">
                <a:solidFill>
                  <a:srgbClr val="888888"/>
                </a:solidFill>
              </a:defRPr>
            </a:lvl9pPr>
          </a:lstStyle>
          <a:p/>
        </p:txBody>
      </p:sp>
      <p:sp>
        <p:nvSpPr>
          <p:cNvPr id="35" name="Google Shape;35;p5"/>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6"/>
          <p:cNvSpPr txBox="1"/>
          <p:nvPr>
            <p:ph type="title"/>
          </p:nvPr>
        </p:nvSpPr>
        <p:spPr>
          <a:xfrm>
            <a:off x="323640" y="303480"/>
            <a:ext cx="7066800" cy="5937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70C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6"/>
          <p:cNvSpPr txBox="1"/>
          <p:nvPr>
            <p:ph idx="1" type="body"/>
          </p:nvPr>
        </p:nvSpPr>
        <p:spPr>
          <a:xfrm>
            <a:off x="457200" y="1200150"/>
            <a:ext cx="4038600" cy="3394500"/>
          </a:xfrm>
          <a:prstGeom prst="rect">
            <a:avLst/>
          </a:prstGeom>
          <a:noFill/>
          <a:ln>
            <a:noFill/>
          </a:ln>
        </p:spPr>
        <p:txBody>
          <a:bodyPr anchorCtr="0" anchor="t" bIns="45000" lIns="90000" spcFirstLastPara="1" rIns="90000" wrap="square" tIns="45000">
            <a:noAutofit/>
          </a:bodyPr>
          <a:lstStyle>
            <a:lvl1pPr indent="-280035" lvl="0" marL="457200" algn="l">
              <a:spcBef>
                <a:spcPts val="0"/>
              </a:spcBef>
              <a:spcAft>
                <a:spcPts val="0"/>
              </a:spcAft>
              <a:buClr>
                <a:srgbClr val="000000"/>
              </a:buClr>
              <a:buSzPts val="810"/>
              <a:buChar char="●"/>
              <a:defRPr/>
            </a:lvl1pPr>
            <a:lvl2pPr indent="-314325" lvl="1" marL="914400" algn="l">
              <a:spcBef>
                <a:spcPts val="1417"/>
              </a:spcBef>
              <a:spcAft>
                <a:spcPts val="0"/>
              </a:spcAft>
              <a:buClr>
                <a:srgbClr val="000000"/>
              </a:buClr>
              <a:buSzPts val="1350"/>
              <a:buChar char="–"/>
              <a:defRPr/>
            </a:lvl2pPr>
            <a:lvl3pPr indent="-280035" lvl="2" marL="1371600" algn="l">
              <a:spcBef>
                <a:spcPts val="1417"/>
              </a:spcBef>
              <a:spcAft>
                <a:spcPts val="0"/>
              </a:spcAft>
              <a:buClr>
                <a:srgbClr val="000000"/>
              </a:buClr>
              <a:buSzPts val="810"/>
              <a:buChar char="●"/>
              <a:defRPr/>
            </a:lvl3pPr>
            <a:lvl4pPr indent="-314325" lvl="3" marL="1828800" algn="l">
              <a:spcBef>
                <a:spcPts val="1417"/>
              </a:spcBef>
              <a:spcAft>
                <a:spcPts val="0"/>
              </a:spcAft>
              <a:buClr>
                <a:srgbClr val="000000"/>
              </a:buClr>
              <a:buSzPts val="1350"/>
              <a:buChar char="–"/>
              <a:defRPr/>
            </a:lvl4pPr>
            <a:lvl5pPr indent="-280035" lvl="4" marL="2286000" algn="l">
              <a:spcBef>
                <a:spcPts val="1417"/>
              </a:spcBef>
              <a:spcAft>
                <a:spcPts val="0"/>
              </a:spcAft>
              <a:buClr>
                <a:srgbClr val="000000"/>
              </a:buClr>
              <a:buSzPts val="810"/>
              <a:buChar char="●"/>
              <a:defRPr/>
            </a:lvl5pPr>
            <a:lvl6pPr indent="-280035" lvl="5" marL="2743200" algn="l">
              <a:spcBef>
                <a:spcPts val="1417"/>
              </a:spcBef>
              <a:spcAft>
                <a:spcPts val="0"/>
              </a:spcAft>
              <a:buClr>
                <a:srgbClr val="000000"/>
              </a:buClr>
              <a:buSzPts val="810"/>
              <a:buChar char="●"/>
              <a:defRPr/>
            </a:lvl6pPr>
            <a:lvl7pPr indent="-280035" lvl="6" marL="3200400" algn="l">
              <a:spcBef>
                <a:spcPts val="1417"/>
              </a:spcBef>
              <a:spcAft>
                <a:spcPts val="0"/>
              </a:spcAft>
              <a:buClr>
                <a:srgbClr val="000000"/>
              </a:buClr>
              <a:buSzPts val="810"/>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41" name="Google Shape;41;p6"/>
          <p:cNvSpPr txBox="1"/>
          <p:nvPr>
            <p:ph idx="2" type="body"/>
          </p:nvPr>
        </p:nvSpPr>
        <p:spPr>
          <a:xfrm>
            <a:off x="4648200" y="1200150"/>
            <a:ext cx="4038600" cy="3394500"/>
          </a:xfrm>
          <a:prstGeom prst="rect">
            <a:avLst/>
          </a:prstGeom>
          <a:noFill/>
          <a:ln>
            <a:noFill/>
          </a:ln>
        </p:spPr>
        <p:txBody>
          <a:bodyPr anchorCtr="0" anchor="t" bIns="45000" lIns="90000" spcFirstLastPara="1" rIns="90000" wrap="square" tIns="45000">
            <a:noAutofit/>
          </a:bodyPr>
          <a:lstStyle>
            <a:lvl1pPr indent="-280035" lvl="0" marL="457200" algn="l">
              <a:spcBef>
                <a:spcPts val="0"/>
              </a:spcBef>
              <a:spcAft>
                <a:spcPts val="0"/>
              </a:spcAft>
              <a:buClr>
                <a:srgbClr val="000000"/>
              </a:buClr>
              <a:buSzPts val="810"/>
              <a:buChar char="●"/>
              <a:defRPr/>
            </a:lvl1pPr>
            <a:lvl2pPr indent="-314325" lvl="1" marL="914400" algn="l">
              <a:spcBef>
                <a:spcPts val="1417"/>
              </a:spcBef>
              <a:spcAft>
                <a:spcPts val="0"/>
              </a:spcAft>
              <a:buClr>
                <a:srgbClr val="000000"/>
              </a:buClr>
              <a:buSzPts val="1350"/>
              <a:buChar char="–"/>
              <a:defRPr/>
            </a:lvl2pPr>
            <a:lvl3pPr indent="-280035" lvl="2" marL="1371600" algn="l">
              <a:spcBef>
                <a:spcPts val="1417"/>
              </a:spcBef>
              <a:spcAft>
                <a:spcPts val="0"/>
              </a:spcAft>
              <a:buClr>
                <a:srgbClr val="000000"/>
              </a:buClr>
              <a:buSzPts val="810"/>
              <a:buChar char="●"/>
              <a:defRPr/>
            </a:lvl3pPr>
            <a:lvl4pPr indent="-314325" lvl="3" marL="1828800" algn="l">
              <a:spcBef>
                <a:spcPts val="1417"/>
              </a:spcBef>
              <a:spcAft>
                <a:spcPts val="0"/>
              </a:spcAft>
              <a:buClr>
                <a:srgbClr val="000000"/>
              </a:buClr>
              <a:buSzPts val="1350"/>
              <a:buChar char="–"/>
              <a:defRPr/>
            </a:lvl4pPr>
            <a:lvl5pPr indent="-280035" lvl="4" marL="2286000" algn="l">
              <a:spcBef>
                <a:spcPts val="1417"/>
              </a:spcBef>
              <a:spcAft>
                <a:spcPts val="0"/>
              </a:spcAft>
              <a:buClr>
                <a:srgbClr val="000000"/>
              </a:buClr>
              <a:buSzPts val="810"/>
              <a:buChar char="●"/>
              <a:defRPr/>
            </a:lvl5pPr>
            <a:lvl6pPr indent="-280035" lvl="5" marL="2743200" algn="l">
              <a:spcBef>
                <a:spcPts val="1417"/>
              </a:spcBef>
              <a:spcAft>
                <a:spcPts val="0"/>
              </a:spcAft>
              <a:buClr>
                <a:srgbClr val="000000"/>
              </a:buClr>
              <a:buSzPts val="810"/>
              <a:buChar char="●"/>
              <a:defRPr/>
            </a:lvl6pPr>
            <a:lvl7pPr indent="-280035" lvl="6" marL="3200400" algn="l">
              <a:spcBef>
                <a:spcPts val="1417"/>
              </a:spcBef>
              <a:spcAft>
                <a:spcPts val="0"/>
              </a:spcAft>
              <a:buClr>
                <a:srgbClr val="000000"/>
              </a:buClr>
              <a:buSzPts val="810"/>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42" name="Google Shape;42;p6"/>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7"/>
          <p:cNvSpPr txBox="1"/>
          <p:nvPr>
            <p:ph type="title"/>
          </p:nvPr>
        </p:nvSpPr>
        <p:spPr>
          <a:xfrm>
            <a:off x="630238" y="273844"/>
            <a:ext cx="7886700" cy="9942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70C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 type="body"/>
          </p:nvPr>
        </p:nvSpPr>
        <p:spPr>
          <a:xfrm>
            <a:off x="630238" y="1260872"/>
            <a:ext cx="3868800" cy="618000"/>
          </a:xfrm>
          <a:prstGeom prst="rect">
            <a:avLst/>
          </a:prstGeom>
          <a:noFill/>
          <a:ln>
            <a:noFill/>
          </a:ln>
        </p:spPr>
        <p:txBody>
          <a:bodyPr anchorCtr="0" anchor="b" bIns="45000" lIns="90000" spcFirstLastPara="1" rIns="90000" wrap="square" tIns="45000">
            <a:noAutofit/>
          </a:bodyPr>
          <a:lstStyle>
            <a:lvl1pPr indent="-228600" lvl="0" marL="457200" algn="l">
              <a:spcBef>
                <a:spcPts val="0"/>
              </a:spcBef>
              <a:spcAft>
                <a:spcPts val="0"/>
              </a:spcAft>
              <a:buClr>
                <a:srgbClr val="000000"/>
              </a:buClr>
              <a:buSzPts val="1080"/>
              <a:buNone/>
              <a:defRPr b="1" sz="2400"/>
            </a:lvl1pPr>
            <a:lvl2pPr indent="-228600" lvl="1" marL="914400" algn="l">
              <a:spcBef>
                <a:spcPts val="1417"/>
              </a:spcBef>
              <a:spcAft>
                <a:spcPts val="0"/>
              </a:spcAft>
              <a:buClr>
                <a:srgbClr val="000000"/>
              </a:buClr>
              <a:buSzPts val="1500"/>
              <a:buNone/>
              <a:defRPr b="1" sz="2000"/>
            </a:lvl2pPr>
            <a:lvl3pPr indent="-228600" lvl="2" marL="1371600" algn="l">
              <a:spcBef>
                <a:spcPts val="1417"/>
              </a:spcBef>
              <a:spcAft>
                <a:spcPts val="0"/>
              </a:spcAft>
              <a:buClr>
                <a:srgbClr val="000000"/>
              </a:buClr>
              <a:buSzPts val="810"/>
              <a:buNone/>
              <a:defRPr b="1" sz="1800"/>
            </a:lvl3pPr>
            <a:lvl4pPr indent="-228600" lvl="3" marL="1828800" algn="l">
              <a:spcBef>
                <a:spcPts val="1417"/>
              </a:spcBef>
              <a:spcAft>
                <a:spcPts val="0"/>
              </a:spcAft>
              <a:buClr>
                <a:srgbClr val="000000"/>
              </a:buClr>
              <a:buSzPts val="1200"/>
              <a:buNone/>
              <a:defRPr b="1" sz="1600"/>
            </a:lvl4pPr>
            <a:lvl5pPr indent="-228600" lvl="4" marL="2286000" algn="l">
              <a:spcBef>
                <a:spcPts val="1417"/>
              </a:spcBef>
              <a:spcAft>
                <a:spcPts val="0"/>
              </a:spcAft>
              <a:buClr>
                <a:srgbClr val="000000"/>
              </a:buClr>
              <a:buSzPts val="720"/>
              <a:buNone/>
              <a:defRPr b="1" sz="1600"/>
            </a:lvl5pPr>
            <a:lvl6pPr indent="-228600" lvl="5" marL="2743200" algn="l">
              <a:spcBef>
                <a:spcPts val="1417"/>
              </a:spcBef>
              <a:spcAft>
                <a:spcPts val="0"/>
              </a:spcAft>
              <a:buClr>
                <a:srgbClr val="000000"/>
              </a:buClr>
              <a:buSzPts val="720"/>
              <a:buNone/>
              <a:defRPr b="1" sz="1600"/>
            </a:lvl6pPr>
            <a:lvl7pPr indent="-228600" lvl="6" marL="3200400" algn="l">
              <a:spcBef>
                <a:spcPts val="1417"/>
              </a:spcBef>
              <a:spcAft>
                <a:spcPts val="0"/>
              </a:spcAft>
              <a:buClr>
                <a:srgbClr val="000000"/>
              </a:buClr>
              <a:buSzPts val="720"/>
              <a:buNone/>
              <a:defRPr b="1" sz="1600"/>
            </a:lvl7pPr>
            <a:lvl8pPr indent="-228600" lvl="7" marL="3657600" algn="l">
              <a:spcBef>
                <a:spcPts val="1417"/>
              </a:spcBef>
              <a:spcAft>
                <a:spcPts val="0"/>
              </a:spcAft>
              <a:buClr>
                <a:srgbClr val="000000"/>
              </a:buClr>
              <a:buSzPts val="720"/>
              <a:buNone/>
              <a:defRPr b="1" sz="1600"/>
            </a:lvl8pPr>
            <a:lvl9pPr indent="-228600" lvl="8" marL="4114800" algn="l">
              <a:spcBef>
                <a:spcPts val="1417"/>
              </a:spcBef>
              <a:spcAft>
                <a:spcPts val="1417"/>
              </a:spcAft>
              <a:buClr>
                <a:srgbClr val="000000"/>
              </a:buClr>
              <a:buSzPts val="720"/>
              <a:buNone/>
              <a:defRPr b="1" sz="1600"/>
            </a:lvl9pPr>
          </a:lstStyle>
          <a:p/>
        </p:txBody>
      </p:sp>
      <p:sp>
        <p:nvSpPr>
          <p:cNvPr id="48" name="Google Shape;48;p7"/>
          <p:cNvSpPr txBox="1"/>
          <p:nvPr>
            <p:ph idx="2" type="body"/>
          </p:nvPr>
        </p:nvSpPr>
        <p:spPr>
          <a:xfrm>
            <a:off x="630238" y="1878806"/>
            <a:ext cx="3868800" cy="2763300"/>
          </a:xfrm>
          <a:prstGeom prst="rect">
            <a:avLst/>
          </a:prstGeom>
          <a:noFill/>
          <a:ln>
            <a:noFill/>
          </a:ln>
        </p:spPr>
        <p:txBody>
          <a:bodyPr anchorCtr="0" anchor="t" bIns="45000" lIns="90000" spcFirstLastPara="1" rIns="90000" wrap="square" tIns="45000">
            <a:noAutofit/>
          </a:bodyPr>
          <a:lstStyle>
            <a:lvl1pPr indent="-280035" lvl="0" marL="457200" algn="l">
              <a:spcBef>
                <a:spcPts val="0"/>
              </a:spcBef>
              <a:spcAft>
                <a:spcPts val="0"/>
              </a:spcAft>
              <a:buClr>
                <a:srgbClr val="000000"/>
              </a:buClr>
              <a:buSzPts val="810"/>
              <a:buChar char="●"/>
              <a:defRPr/>
            </a:lvl1pPr>
            <a:lvl2pPr indent="-314325" lvl="1" marL="914400" algn="l">
              <a:spcBef>
                <a:spcPts val="1417"/>
              </a:spcBef>
              <a:spcAft>
                <a:spcPts val="0"/>
              </a:spcAft>
              <a:buClr>
                <a:srgbClr val="000000"/>
              </a:buClr>
              <a:buSzPts val="1350"/>
              <a:buChar char="–"/>
              <a:defRPr/>
            </a:lvl2pPr>
            <a:lvl3pPr indent="-280035" lvl="2" marL="1371600" algn="l">
              <a:spcBef>
                <a:spcPts val="1417"/>
              </a:spcBef>
              <a:spcAft>
                <a:spcPts val="0"/>
              </a:spcAft>
              <a:buClr>
                <a:srgbClr val="000000"/>
              </a:buClr>
              <a:buSzPts val="810"/>
              <a:buChar char="●"/>
              <a:defRPr/>
            </a:lvl3pPr>
            <a:lvl4pPr indent="-314325" lvl="3" marL="1828800" algn="l">
              <a:spcBef>
                <a:spcPts val="1417"/>
              </a:spcBef>
              <a:spcAft>
                <a:spcPts val="0"/>
              </a:spcAft>
              <a:buClr>
                <a:srgbClr val="000000"/>
              </a:buClr>
              <a:buSzPts val="1350"/>
              <a:buChar char="–"/>
              <a:defRPr/>
            </a:lvl4pPr>
            <a:lvl5pPr indent="-280035" lvl="4" marL="2286000" algn="l">
              <a:spcBef>
                <a:spcPts val="1417"/>
              </a:spcBef>
              <a:spcAft>
                <a:spcPts val="0"/>
              </a:spcAft>
              <a:buClr>
                <a:srgbClr val="000000"/>
              </a:buClr>
              <a:buSzPts val="810"/>
              <a:buChar char="●"/>
              <a:defRPr/>
            </a:lvl5pPr>
            <a:lvl6pPr indent="-280035" lvl="5" marL="2743200" algn="l">
              <a:spcBef>
                <a:spcPts val="1417"/>
              </a:spcBef>
              <a:spcAft>
                <a:spcPts val="0"/>
              </a:spcAft>
              <a:buClr>
                <a:srgbClr val="000000"/>
              </a:buClr>
              <a:buSzPts val="810"/>
              <a:buChar char="●"/>
              <a:defRPr/>
            </a:lvl6pPr>
            <a:lvl7pPr indent="-280035" lvl="6" marL="3200400" algn="l">
              <a:spcBef>
                <a:spcPts val="1417"/>
              </a:spcBef>
              <a:spcAft>
                <a:spcPts val="0"/>
              </a:spcAft>
              <a:buClr>
                <a:srgbClr val="000000"/>
              </a:buClr>
              <a:buSzPts val="810"/>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49" name="Google Shape;49;p7"/>
          <p:cNvSpPr txBox="1"/>
          <p:nvPr>
            <p:ph idx="3" type="body"/>
          </p:nvPr>
        </p:nvSpPr>
        <p:spPr>
          <a:xfrm>
            <a:off x="4629150" y="1260872"/>
            <a:ext cx="3887700" cy="618000"/>
          </a:xfrm>
          <a:prstGeom prst="rect">
            <a:avLst/>
          </a:prstGeom>
          <a:noFill/>
          <a:ln>
            <a:noFill/>
          </a:ln>
        </p:spPr>
        <p:txBody>
          <a:bodyPr anchorCtr="0" anchor="b" bIns="45000" lIns="90000" spcFirstLastPara="1" rIns="90000" wrap="square" tIns="45000">
            <a:noAutofit/>
          </a:bodyPr>
          <a:lstStyle>
            <a:lvl1pPr indent="-228600" lvl="0" marL="457200" algn="l">
              <a:spcBef>
                <a:spcPts val="0"/>
              </a:spcBef>
              <a:spcAft>
                <a:spcPts val="0"/>
              </a:spcAft>
              <a:buClr>
                <a:srgbClr val="000000"/>
              </a:buClr>
              <a:buSzPts val="1080"/>
              <a:buNone/>
              <a:defRPr b="1" sz="2400"/>
            </a:lvl1pPr>
            <a:lvl2pPr indent="-228600" lvl="1" marL="914400" algn="l">
              <a:spcBef>
                <a:spcPts val="1417"/>
              </a:spcBef>
              <a:spcAft>
                <a:spcPts val="0"/>
              </a:spcAft>
              <a:buClr>
                <a:srgbClr val="000000"/>
              </a:buClr>
              <a:buSzPts val="1500"/>
              <a:buNone/>
              <a:defRPr b="1" sz="2000"/>
            </a:lvl2pPr>
            <a:lvl3pPr indent="-228600" lvl="2" marL="1371600" algn="l">
              <a:spcBef>
                <a:spcPts val="1417"/>
              </a:spcBef>
              <a:spcAft>
                <a:spcPts val="0"/>
              </a:spcAft>
              <a:buClr>
                <a:srgbClr val="000000"/>
              </a:buClr>
              <a:buSzPts val="810"/>
              <a:buNone/>
              <a:defRPr b="1" sz="1800"/>
            </a:lvl3pPr>
            <a:lvl4pPr indent="-228600" lvl="3" marL="1828800" algn="l">
              <a:spcBef>
                <a:spcPts val="1417"/>
              </a:spcBef>
              <a:spcAft>
                <a:spcPts val="0"/>
              </a:spcAft>
              <a:buClr>
                <a:srgbClr val="000000"/>
              </a:buClr>
              <a:buSzPts val="1200"/>
              <a:buNone/>
              <a:defRPr b="1" sz="1600"/>
            </a:lvl4pPr>
            <a:lvl5pPr indent="-228600" lvl="4" marL="2286000" algn="l">
              <a:spcBef>
                <a:spcPts val="1417"/>
              </a:spcBef>
              <a:spcAft>
                <a:spcPts val="0"/>
              </a:spcAft>
              <a:buClr>
                <a:srgbClr val="000000"/>
              </a:buClr>
              <a:buSzPts val="720"/>
              <a:buNone/>
              <a:defRPr b="1" sz="1600"/>
            </a:lvl5pPr>
            <a:lvl6pPr indent="-228600" lvl="5" marL="2743200" algn="l">
              <a:spcBef>
                <a:spcPts val="1417"/>
              </a:spcBef>
              <a:spcAft>
                <a:spcPts val="0"/>
              </a:spcAft>
              <a:buClr>
                <a:srgbClr val="000000"/>
              </a:buClr>
              <a:buSzPts val="720"/>
              <a:buNone/>
              <a:defRPr b="1" sz="1600"/>
            </a:lvl6pPr>
            <a:lvl7pPr indent="-228600" lvl="6" marL="3200400" algn="l">
              <a:spcBef>
                <a:spcPts val="1417"/>
              </a:spcBef>
              <a:spcAft>
                <a:spcPts val="0"/>
              </a:spcAft>
              <a:buClr>
                <a:srgbClr val="000000"/>
              </a:buClr>
              <a:buSzPts val="720"/>
              <a:buNone/>
              <a:defRPr b="1" sz="1600"/>
            </a:lvl7pPr>
            <a:lvl8pPr indent="-228600" lvl="7" marL="3657600" algn="l">
              <a:spcBef>
                <a:spcPts val="1417"/>
              </a:spcBef>
              <a:spcAft>
                <a:spcPts val="0"/>
              </a:spcAft>
              <a:buClr>
                <a:srgbClr val="000000"/>
              </a:buClr>
              <a:buSzPts val="720"/>
              <a:buNone/>
              <a:defRPr b="1" sz="1600"/>
            </a:lvl8pPr>
            <a:lvl9pPr indent="-228600" lvl="8" marL="4114800" algn="l">
              <a:spcBef>
                <a:spcPts val="1417"/>
              </a:spcBef>
              <a:spcAft>
                <a:spcPts val="1417"/>
              </a:spcAft>
              <a:buClr>
                <a:srgbClr val="000000"/>
              </a:buClr>
              <a:buSzPts val="720"/>
              <a:buNone/>
              <a:defRPr b="1" sz="1600"/>
            </a:lvl9pPr>
          </a:lstStyle>
          <a:p/>
        </p:txBody>
      </p:sp>
      <p:sp>
        <p:nvSpPr>
          <p:cNvPr id="50" name="Google Shape;50;p7"/>
          <p:cNvSpPr txBox="1"/>
          <p:nvPr>
            <p:ph idx="4" type="body"/>
          </p:nvPr>
        </p:nvSpPr>
        <p:spPr>
          <a:xfrm>
            <a:off x="4629150" y="1878806"/>
            <a:ext cx="3887700" cy="2763300"/>
          </a:xfrm>
          <a:prstGeom prst="rect">
            <a:avLst/>
          </a:prstGeom>
          <a:noFill/>
          <a:ln>
            <a:noFill/>
          </a:ln>
        </p:spPr>
        <p:txBody>
          <a:bodyPr anchorCtr="0" anchor="t" bIns="45000" lIns="90000" spcFirstLastPara="1" rIns="90000" wrap="square" tIns="45000">
            <a:noAutofit/>
          </a:bodyPr>
          <a:lstStyle>
            <a:lvl1pPr indent="-280035" lvl="0" marL="457200" algn="l">
              <a:spcBef>
                <a:spcPts val="0"/>
              </a:spcBef>
              <a:spcAft>
                <a:spcPts val="0"/>
              </a:spcAft>
              <a:buClr>
                <a:srgbClr val="000000"/>
              </a:buClr>
              <a:buSzPts val="810"/>
              <a:buChar char="●"/>
              <a:defRPr/>
            </a:lvl1pPr>
            <a:lvl2pPr indent="-314325" lvl="1" marL="914400" algn="l">
              <a:spcBef>
                <a:spcPts val="1417"/>
              </a:spcBef>
              <a:spcAft>
                <a:spcPts val="0"/>
              </a:spcAft>
              <a:buClr>
                <a:srgbClr val="000000"/>
              </a:buClr>
              <a:buSzPts val="1350"/>
              <a:buChar char="–"/>
              <a:defRPr/>
            </a:lvl2pPr>
            <a:lvl3pPr indent="-280035" lvl="2" marL="1371600" algn="l">
              <a:spcBef>
                <a:spcPts val="1417"/>
              </a:spcBef>
              <a:spcAft>
                <a:spcPts val="0"/>
              </a:spcAft>
              <a:buClr>
                <a:srgbClr val="000000"/>
              </a:buClr>
              <a:buSzPts val="810"/>
              <a:buChar char="●"/>
              <a:defRPr/>
            </a:lvl3pPr>
            <a:lvl4pPr indent="-314325" lvl="3" marL="1828800" algn="l">
              <a:spcBef>
                <a:spcPts val="1417"/>
              </a:spcBef>
              <a:spcAft>
                <a:spcPts val="0"/>
              </a:spcAft>
              <a:buClr>
                <a:srgbClr val="000000"/>
              </a:buClr>
              <a:buSzPts val="1350"/>
              <a:buChar char="–"/>
              <a:defRPr/>
            </a:lvl4pPr>
            <a:lvl5pPr indent="-280035" lvl="4" marL="2286000" algn="l">
              <a:spcBef>
                <a:spcPts val="1417"/>
              </a:spcBef>
              <a:spcAft>
                <a:spcPts val="0"/>
              </a:spcAft>
              <a:buClr>
                <a:srgbClr val="000000"/>
              </a:buClr>
              <a:buSzPts val="810"/>
              <a:buChar char="●"/>
              <a:defRPr/>
            </a:lvl5pPr>
            <a:lvl6pPr indent="-280035" lvl="5" marL="2743200" algn="l">
              <a:spcBef>
                <a:spcPts val="1417"/>
              </a:spcBef>
              <a:spcAft>
                <a:spcPts val="0"/>
              </a:spcAft>
              <a:buClr>
                <a:srgbClr val="000000"/>
              </a:buClr>
              <a:buSzPts val="810"/>
              <a:buChar char="●"/>
              <a:defRPr/>
            </a:lvl6pPr>
            <a:lvl7pPr indent="-280035" lvl="6" marL="3200400" algn="l">
              <a:spcBef>
                <a:spcPts val="1417"/>
              </a:spcBef>
              <a:spcAft>
                <a:spcPts val="0"/>
              </a:spcAft>
              <a:buClr>
                <a:srgbClr val="000000"/>
              </a:buClr>
              <a:buSzPts val="810"/>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51" name="Google Shape;51;p7"/>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8"/>
          <p:cNvSpPr txBox="1"/>
          <p:nvPr>
            <p:ph type="title"/>
          </p:nvPr>
        </p:nvSpPr>
        <p:spPr>
          <a:xfrm>
            <a:off x="323640" y="303480"/>
            <a:ext cx="7066800" cy="5937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70C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8"/>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9"/>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10"/>
          <p:cNvSpPr txBox="1"/>
          <p:nvPr>
            <p:ph type="title"/>
          </p:nvPr>
        </p:nvSpPr>
        <p:spPr>
          <a:xfrm>
            <a:off x="630238" y="342900"/>
            <a:ext cx="2949600" cy="1200000"/>
          </a:xfrm>
          <a:prstGeom prst="rect">
            <a:avLst/>
          </a:prstGeom>
          <a:noFill/>
          <a:ln>
            <a:noFill/>
          </a:ln>
        </p:spPr>
        <p:txBody>
          <a:bodyPr anchorCtr="0" anchor="b" bIns="45000" lIns="90000" spcFirstLastPara="1" rIns="90000" wrap="square" tIns="45000">
            <a:noAutofit/>
          </a:bodyPr>
          <a:lstStyle>
            <a:lvl1pPr lvl="0" algn="l">
              <a:spcBef>
                <a:spcPts val="0"/>
              </a:spcBef>
              <a:spcAft>
                <a:spcPts val="0"/>
              </a:spcAft>
              <a:buClr>
                <a:srgbClr val="0070C0"/>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0"/>
          <p:cNvSpPr txBox="1"/>
          <p:nvPr>
            <p:ph idx="1" type="body"/>
          </p:nvPr>
        </p:nvSpPr>
        <p:spPr>
          <a:xfrm>
            <a:off x="3887788" y="740569"/>
            <a:ext cx="4629300" cy="3655200"/>
          </a:xfrm>
          <a:prstGeom prst="rect">
            <a:avLst/>
          </a:prstGeom>
          <a:noFill/>
          <a:ln>
            <a:noFill/>
          </a:ln>
        </p:spPr>
        <p:txBody>
          <a:bodyPr anchorCtr="0" anchor="t" bIns="45000" lIns="90000" spcFirstLastPara="1" rIns="90000" wrap="square" tIns="45000">
            <a:noAutofit/>
          </a:bodyPr>
          <a:lstStyle>
            <a:lvl1pPr indent="-320040" lvl="0" marL="457200" algn="l">
              <a:spcBef>
                <a:spcPts val="0"/>
              </a:spcBef>
              <a:spcAft>
                <a:spcPts val="0"/>
              </a:spcAft>
              <a:buClr>
                <a:srgbClr val="000000"/>
              </a:buClr>
              <a:buSzPts val="1440"/>
              <a:buChar char="●"/>
              <a:defRPr sz="3200"/>
            </a:lvl1pPr>
            <a:lvl2pPr indent="-361950" lvl="1" marL="914400" algn="l">
              <a:spcBef>
                <a:spcPts val="1417"/>
              </a:spcBef>
              <a:spcAft>
                <a:spcPts val="0"/>
              </a:spcAft>
              <a:buClr>
                <a:srgbClr val="000000"/>
              </a:buClr>
              <a:buSzPts val="2100"/>
              <a:buChar char="–"/>
              <a:defRPr sz="2800"/>
            </a:lvl2pPr>
            <a:lvl3pPr indent="-297180" lvl="2" marL="1371600" algn="l">
              <a:spcBef>
                <a:spcPts val="1417"/>
              </a:spcBef>
              <a:spcAft>
                <a:spcPts val="0"/>
              </a:spcAft>
              <a:buClr>
                <a:srgbClr val="000000"/>
              </a:buClr>
              <a:buSzPts val="1080"/>
              <a:buChar char="●"/>
              <a:defRPr sz="2400"/>
            </a:lvl3pPr>
            <a:lvl4pPr indent="-323850" lvl="3" marL="1828800" algn="l">
              <a:spcBef>
                <a:spcPts val="1417"/>
              </a:spcBef>
              <a:spcAft>
                <a:spcPts val="0"/>
              </a:spcAft>
              <a:buClr>
                <a:srgbClr val="000000"/>
              </a:buClr>
              <a:buSzPts val="1500"/>
              <a:buChar char="–"/>
              <a:defRPr sz="2000"/>
            </a:lvl4pPr>
            <a:lvl5pPr indent="-285750" lvl="4" marL="2286000" algn="l">
              <a:spcBef>
                <a:spcPts val="1417"/>
              </a:spcBef>
              <a:spcAft>
                <a:spcPts val="0"/>
              </a:spcAft>
              <a:buClr>
                <a:srgbClr val="000000"/>
              </a:buClr>
              <a:buSzPts val="900"/>
              <a:buChar char="●"/>
              <a:defRPr sz="2000"/>
            </a:lvl5pPr>
            <a:lvl6pPr indent="-285750" lvl="5" marL="2743200" algn="l">
              <a:spcBef>
                <a:spcPts val="1417"/>
              </a:spcBef>
              <a:spcAft>
                <a:spcPts val="0"/>
              </a:spcAft>
              <a:buClr>
                <a:srgbClr val="000000"/>
              </a:buClr>
              <a:buSzPts val="900"/>
              <a:buChar char="●"/>
              <a:defRPr sz="2000"/>
            </a:lvl6pPr>
            <a:lvl7pPr indent="-285750" lvl="6" marL="3200400" algn="l">
              <a:spcBef>
                <a:spcPts val="1417"/>
              </a:spcBef>
              <a:spcAft>
                <a:spcPts val="0"/>
              </a:spcAft>
              <a:buClr>
                <a:srgbClr val="000000"/>
              </a:buClr>
              <a:buSzPts val="900"/>
              <a:buChar char="●"/>
              <a:defRPr sz="2000"/>
            </a:lvl7pPr>
            <a:lvl8pPr indent="-285750" lvl="7" marL="3657600" algn="l">
              <a:spcBef>
                <a:spcPts val="1417"/>
              </a:spcBef>
              <a:spcAft>
                <a:spcPts val="0"/>
              </a:spcAft>
              <a:buClr>
                <a:srgbClr val="000000"/>
              </a:buClr>
              <a:buSzPts val="900"/>
              <a:buChar char="●"/>
              <a:defRPr sz="2000"/>
            </a:lvl8pPr>
            <a:lvl9pPr indent="-285750" lvl="8" marL="4114800" algn="l">
              <a:spcBef>
                <a:spcPts val="1417"/>
              </a:spcBef>
              <a:spcAft>
                <a:spcPts val="1417"/>
              </a:spcAft>
              <a:buClr>
                <a:srgbClr val="000000"/>
              </a:buClr>
              <a:buSzPts val="900"/>
              <a:buChar char="●"/>
              <a:defRPr sz="2000"/>
            </a:lvl9pPr>
          </a:lstStyle>
          <a:p/>
        </p:txBody>
      </p:sp>
      <p:sp>
        <p:nvSpPr>
          <p:cNvPr id="66" name="Google Shape;66;p10"/>
          <p:cNvSpPr txBox="1"/>
          <p:nvPr>
            <p:ph idx="2" type="body"/>
          </p:nvPr>
        </p:nvSpPr>
        <p:spPr>
          <a:xfrm>
            <a:off x="630238" y="1543050"/>
            <a:ext cx="2949600" cy="2858700"/>
          </a:xfrm>
          <a:prstGeom prst="rect">
            <a:avLst/>
          </a:prstGeom>
          <a:noFill/>
          <a:ln>
            <a:noFill/>
          </a:ln>
        </p:spPr>
        <p:txBody>
          <a:bodyPr anchorCtr="0" anchor="t" bIns="45000" lIns="90000" spcFirstLastPara="1" rIns="90000" wrap="square" tIns="45000">
            <a:noAutofit/>
          </a:bodyPr>
          <a:lstStyle>
            <a:lvl1pPr indent="-228600" lvl="0" marL="457200" algn="l">
              <a:spcBef>
                <a:spcPts val="0"/>
              </a:spcBef>
              <a:spcAft>
                <a:spcPts val="0"/>
              </a:spcAft>
              <a:buClr>
                <a:srgbClr val="000000"/>
              </a:buClr>
              <a:buSzPts val="720"/>
              <a:buNone/>
              <a:defRPr sz="1600"/>
            </a:lvl1pPr>
            <a:lvl2pPr indent="-228600" lvl="1" marL="914400" algn="l">
              <a:spcBef>
                <a:spcPts val="1417"/>
              </a:spcBef>
              <a:spcAft>
                <a:spcPts val="0"/>
              </a:spcAft>
              <a:buClr>
                <a:srgbClr val="000000"/>
              </a:buClr>
              <a:buSzPts val="1050"/>
              <a:buNone/>
              <a:defRPr sz="1400"/>
            </a:lvl2pPr>
            <a:lvl3pPr indent="-228600" lvl="2" marL="1371600" algn="l">
              <a:spcBef>
                <a:spcPts val="1417"/>
              </a:spcBef>
              <a:spcAft>
                <a:spcPts val="0"/>
              </a:spcAft>
              <a:buClr>
                <a:srgbClr val="000000"/>
              </a:buClr>
              <a:buSzPts val="540"/>
              <a:buNone/>
              <a:defRPr sz="1200"/>
            </a:lvl3pPr>
            <a:lvl4pPr indent="-228600" lvl="3" marL="1828800" algn="l">
              <a:spcBef>
                <a:spcPts val="1417"/>
              </a:spcBef>
              <a:spcAft>
                <a:spcPts val="0"/>
              </a:spcAft>
              <a:buClr>
                <a:srgbClr val="000000"/>
              </a:buClr>
              <a:buSzPts val="750"/>
              <a:buNone/>
              <a:defRPr sz="1000"/>
            </a:lvl4pPr>
            <a:lvl5pPr indent="-228600" lvl="4" marL="2286000" algn="l">
              <a:spcBef>
                <a:spcPts val="1417"/>
              </a:spcBef>
              <a:spcAft>
                <a:spcPts val="0"/>
              </a:spcAft>
              <a:buClr>
                <a:srgbClr val="000000"/>
              </a:buClr>
              <a:buSzPts val="450"/>
              <a:buNone/>
              <a:defRPr sz="1000"/>
            </a:lvl5pPr>
            <a:lvl6pPr indent="-228600" lvl="5" marL="2743200" algn="l">
              <a:spcBef>
                <a:spcPts val="1417"/>
              </a:spcBef>
              <a:spcAft>
                <a:spcPts val="0"/>
              </a:spcAft>
              <a:buClr>
                <a:srgbClr val="000000"/>
              </a:buClr>
              <a:buSzPts val="450"/>
              <a:buNone/>
              <a:defRPr sz="1000"/>
            </a:lvl6pPr>
            <a:lvl7pPr indent="-228600" lvl="6" marL="3200400" algn="l">
              <a:spcBef>
                <a:spcPts val="1417"/>
              </a:spcBef>
              <a:spcAft>
                <a:spcPts val="0"/>
              </a:spcAft>
              <a:buClr>
                <a:srgbClr val="000000"/>
              </a:buClr>
              <a:buSzPts val="450"/>
              <a:buNone/>
              <a:defRPr sz="1000"/>
            </a:lvl7pPr>
            <a:lvl8pPr indent="-228600" lvl="7" marL="3657600" algn="l">
              <a:spcBef>
                <a:spcPts val="1417"/>
              </a:spcBef>
              <a:spcAft>
                <a:spcPts val="0"/>
              </a:spcAft>
              <a:buClr>
                <a:srgbClr val="000000"/>
              </a:buClr>
              <a:buSzPts val="450"/>
              <a:buNone/>
              <a:defRPr sz="1000"/>
            </a:lvl8pPr>
            <a:lvl9pPr indent="-228600" lvl="8" marL="4114800" algn="l">
              <a:spcBef>
                <a:spcPts val="1417"/>
              </a:spcBef>
              <a:spcAft>
                <a:spcPts val="1417"/>
              </a:spcAft>
              <a:buClr>
                <a:srgbClr val="000000"/>
              </a:buClr>
              <a:buSzPts val="450"/>
              <a:buNone/>
              <a:defRPr sz="1000"/>
            </a:lvl9pPr>
          </a:lstStyle>
          <a:p/>
        </p:txBody>
      </p:sp>
      <p:sp>
        <p:nvSpPr>
          <p:cNvPr id="67" name="Google Shape;67;p10"/>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0"/>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11"/>
          <p:cNvSpPr txBox="1"/>
          <p:nvPr>
            <p:ph type="title"/>
          </p:nvPr>
        </p:nvSpPr>
        <p:spPr>
          <a:xfrm>
            <a:off x="630238" y="342900"/>
            <a:ext cx="2949600" cy="1200000"/>
          </a:xfrm>
          <a:prstGeom prst="rect">
            <a:avLst/>
          </a:prstGeom>
          <a:noFill/>
          <a:ln>
            <a:noFill/>
          </a:ln>
        </p:spPr>
        <p:txBody>
          <a:bodyPr anchorCtr="0" anchor="b" bIns="45000" lIns="90000" spcFirstLastPara="1" rIns="90000" wrap="square" tIns="45000">
            <a:noAutofit/>
          </a:bodyPr>
          <a:lstStyle>
            <a:lvl1pPr lvl="0" algn="l">
              <a:spcBef>
                <a:spcPts val="0"/>
              </a:spcBef>
              <a:spcAft>
                <a:spcPts val="0"/>
              </a:spcAft>
              <a:buClr>
                <a:srgbClr val="0070C0"/>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1"/>
          <p:cNvSpPr/>
          <p:nvPr>
            <p:ph idx="2" type="pic"/>
          </p:nvPr>
        </p:nvSpPr>
        <p:spPr>
          <a:xfrm>
            <a:off x="3887788" y="740569"/>
            <a:ext cx="4629300" cy="3655200"/>
          </a:xfrm>
          <a:prstGeom prst="rect">
            <a:avLst/>
          </a:prstGeom>
          <a:noFill/>
          <a:ln>
            <a:noFill/>
          </a:ln>
        </p:spPr>
        <p:txBody>
          <a:bodyPr anchorCtr="0" anchor="t" bIns="45000" lIns="90000" spcFirstLastPara="1" rIns="90000" wrap="square" tIns="45000">
            <a:noAutofit/>
          </a:bodyPr>
          <a:lstStyle>
            <a:lvl1pPr lvl="0" marR="0" rtl="0" algn="l">
              <a:spcBef>
                <a:spcPts val="0"/>
              </a:spcBef>
              <a:spcAft>
                <a:spcPts val="0"/>
              </a:spcAft>
              <a:buClr>
                <a:srgbClr val="000000"/>
              </a:buClr>
              <a:buSzPts val="1440"/>
              <a:buFont typeface="Noto Sans Symbols"/>
              <a:buNone/>
              <a:defRPr b="0" i="0" sz="3200" u="none" cap="none" strike="noStrike">
                <a:solidFill>
                  <a:srgbClr val="000000"/>
                </a:solidFill>
                <a:latin typeface="Arial"/>
                <a:ea typeface="Arial"/>
                <a:cs typeface="Arial"/>
                <a:sym typeface="Arial"/>
              </a:defRPr>
            </a:lvl1pPr>
            <a:lvl2pPr lvl="1" marR="0" rtl="0" algn="l">
              <a:spcBef>
                <a:spcPts val="1417"/>
              </a:spcBef>
              <a:spcAft>
                <a:spcPts val="0"/>
              </a:spcAft>
              <a:buClr>
                <a:srgbClr val="000000"/>
              </a:buClr>
              <a:buSzPts val="2100"/>
              <a:buFont typeface="Noto Sans Symbols"/>
              <a:buNone/>
              <a:defRPr b="0" i="0" sz="2800" u="none" cap="none" strike="noStrike">
                <a:solidFill>
                  <a:srgbClr val="000000"/>
                </a:solidFill>
                <a:latin typeface="Arial"/>
                <a:ea typeface="Arial"/>
                <a:cs typeface="Arial"/>
                <a:sym typeface="Arial"/>
              </a:defRPr>
            </a:lvl2pPr>
            <a:lvl3pPr lvl="2" marR="0" rtl="0" algn="l">
              <a:spcBef>
                <a:spcPts val="1417"/>
              </a:spcBef>
              <a:spcAft>
                <a:spcPts val="0"/>
              </a:spcAft>
              <a:buClr>
                <a:srgbClr val="000000"/>
              </a:buClr>
              <a:buSzPts val="1080"/>
              <a:buFont typeface="Noto Sans Symbols"/>
              <a:buNone/>
              <a:defRPr b="0" i="0" sz="2400" u="none" cap="none" strike="noStrike">
                <a:solidFill>
                  <a:srgbClr val="000000"/>
                </a:solidFill>
                <a:latin typeface="Arial"/>
                <a:ea typeface="Arial"/>
                <a:cs typeface="Arial"/>
                <a:sym typeface="Arial"/>
              </a:defRPr>
            </a:lvl3pPr>
            <a:lvl4pPr lvl="3" marR="0" rtl="0" algn="l">
              <a:spcBef>
                <a:spcPts val="1417"/>
              </a:spcBef>
              <a:spcAft>
                <a:spcPts val="0"/>
              </a:spcAft>
              <a:buClr>
                <a:srgbClr val="000000"/>
              </a:buClr>
              <a:buSzPts val="1500"/>
              <a:buFont typeface="Noto Sans Symbols"/>
              <a:buNone/>
              <a:defRPr b="0" i="0" sz="2000" u="none" cap="none" strike="noStrike">
                <a:solidFill>
                  <a:srgbClr val="000000"/>
                </a:solidFill>
                <a:latin typeface="Arial"/>
                <a:ea typeface="Arial"/>
                <a:cs typeface="Arial"/>
                <a:sym typeface="Arial"/>
              </a:defRPr>
            </a:lvl4pPr>
            <a:lvl5pPr lvl="4" marR="0" rtl="0" algn="l">
              <a:spcBef>
                <a:spcPts val="1417"/>
              </a:spcBef>
              <a:spcAft>
                <a:spcPts val="0"/>
              </a:spcAft>
              <a:buClr>
                <a:srgbClr val="000000"/>
              </a:buClr>
              <a:buSzPts val="900"/>
              <a:buFont typeface="Noto Sans Symbols"/>
              <a:buNone/>
              <a:defRPr b="0" i="0" sz="2000" u="none" cap="none" strike="noStrike">
                <a:solidFill>
                  <a:srgbClr val="000000"/>
                </a:solidFill>
                <a:latin typeface="Arial"/>
                <a:ea typeface="Arial"/>
                <a:cs typeface="Arial"/>
                <a:sym typeface="Arial"/>
              </a:defRPr>
            </a:lvl5pPr>
            <a:lvl6pPr lvl="5" marR="0" rtl="0" algn="l">
              <a:spcBef>
                <a:spcPts val="1417"/>
              </a:spcBef>
              <a:spcAft>
                <a:spcPts val="0"/>
              </a:spcAft>
              <a:buClr>
                <a:srgbClr val="000000"/>
              </a:buClr>
              <a:buSzPts val="900"/>
              <a:buFont typeface="Noto Sans Symbols"/>
              <a:buNone/>
              <a:defRPr b="0" i="0" sz="2000" u="none" cap="none" strike="noStrike">
                <a:solidFill>
                  <a:srgbClr val="000000"/>
                </a:solidFill>
                <a:latin typeface="Arial"/>
                <a:ea typeface="Arial"/>
                <a:cs typeface="Arial"/>
                <a:sym typeface="Arial"/>
              </a:defRPr>
            </a:lvl6pPr>
            <a:lvl7pPr lvl="6" marR="0" rtl="0" algn="l">
              <a:spcBef>
                <a:spcPts val="1417"/>
              </a:spcBef>
              <a:spcAft>
                <a:spcPts val="0"/>
              </a:spcAft>
              <a:buClr>
                <a:srgbClr val="000000"/>
              </a:buClr>
              <a:buSzPts val="900"/>
              <a:buFont typeface="Noto Sans Symbols"/>
              <a:buNone/>
              <a:defRPr b="0" i="0" sz="2000" u="none" cap="none" strike="noStrike">
                <a:solidFill>
                  <a:srgbClr val="000000"/>
                </a:solidFill>
                <a:latin typeface="Arial"/>
                <a:ea typeface="Arial"/>
                <a:cs typeface="Arial"/>
                <a:sym typeface="Arial"/>
              </a:defRPr>
            </a:lvl7pPr>
            <a:lvl8pPr lvl="7" marR="0" rtl="0" algn="l">
              <a:spcBef>
                <a:spcPts val="1417"/>
              </a:spcBef>
              <a:spcAft>
                <a:spcPts val="0"/>
              </a:spcAft>
              <a:buClr>
                <a:srgbClr val="000000"/>
              </a:buClr>
              <a:buSzPts val="900"/>
              <a:buFont typeface="Noto Sans Symbols"/>
              <a:buNone/>
              <a:defRPr b="0" i="0" sz="2000" u="none" cap="none" strike="noStrike">
                <a:solidFill>
                  <a:srgbClr val="000000"/>
                </a:solidFill>
                <a:latin typeface="Arial"/>
                <a:ea typeface="Arial"/>
                <a:cs typeface="Arial"/>
                <a:sym typeface="Arial"/>
              </a:defRPr>
            </a:lvl8pPr>
            <a:lvl9pPr lvl="8" marR="0" rtl="0" algn="l">
              <a:spcBef>
                <a:spcPts val="1417"/>
              </a:spcBef>
              <a:spcAft>
                <a:spcPts val="1417"/>
              </a:spcAft>
              <a:buClr>
                <a:srgbClr val="000000"/>
              </a:buClr>
              <a:buSzPts val="900"/>
              <a:buFont typeface="Noto Sans Symbols"/>
              <a:buNone/>
              <a:defRPr b="0" i="0" sz="2000" u="none" cap="none" strike="noStrike">
                <a:solidFill>
                  <a:srgbClr val="000000"/>
                </a:solidFill>
                <a:latin typeface="Arial"/>
                <a:ea typeface="Arial"/>
                <a:cs typeface="Arial"/>
                <a:sym typeface="Arial"/>
              </a:defRPr>
            </a:lvl9pPr>
          </a:lstStyle>
          <a:p/>
        </p:txBody>
      </p:sp>
      <p:sp>
        <p:nvSpPr>
          <p:cNvPr id="73" name="Google Shape;73;p11"/>
          <p:cNvSpPr txBox="1"/>
          <p:nvPr>
            <p:ph idx="1" type="body"/>
          </p:nvPr>
        </p:nvSpPr>
        <p:spPr>
          <a:xfrm>
            <a:off x="630238" y="1543050"/>
            <a:ext cx="2949600" cy="2858700"/>
          </a:xfrm>
          <a:prstGeom prst="rect">
            <a:avLst/>
          </a:prstGeom>
          <a:noFill/>
          <a:ln>
            <a:noFill/>
          </a:ln>
        </p:spPr>
        <p:txBody>
          <a:bodyPr anchorCtr="0" anchor="t" bIns="45000" lIns="90000" spcFirstLastPara="1" rIns="90000" wrap="square" tIns="45000">
            <a:noAutofit/>
          </a:bodyPr>
          <a:lstStyle>
            <a:lvl1pPr indent="-228600" lvl="0" marL="457200" algn="l">
              <a:spcBef>
                <a:spcPts val="0"/>
              </a:spcBef>
              <a:spcAft>
                <a:spcPts val="0"/>
              </a:spcAft>
              <a:buClr>
                <a:srgbClr val="000000"/>
              </a:buClr>
              <a:buSzPts val="720"/>
              <a:buNone/>
              <a:defRPr sz="1600"/>
            </a:lvl1pPr>
            <a:lvl2pPr indent="-228600" lvl="1" marL="914400" algn="l">
              <a:spcBef>
                <a:spcPts val="1417"/>
              </a:spcBef>
              <a:spcAft>
                <a:spcPts val="0"/>
              </a:spcAft>
              <a:buClr>
                <a:srgbClr val="000000"/>
              </a:buClr>
              <a:buSzPts val="1050"/>
              <a:buNone/>
              <a:defRPr sz="1400"/>
            </a:lvl2pPr>
            <a:lvl3pPr indent="-228600" lvl="2" marL="1371600" algn="l">
              <a:spcBef>
                <a:spcPts val="1417"/>
              </a:spcBef>
              <a:spcAft>
                <a:spcPts val="0"/>
              </a:spcAft>
              <a:buClr>
                <a:srgbClr val="000000"/>
              </a:buClr>
              <a:buSzPts val="540"/>
              <a:buNone/>
              <a:defRPr sz="1200"/>
            </a:lvl3pPr>
            <a:lvl4pPr indent="-228600" lvl="3" marL="1828800" algn="l">
              <a:spcBef>
                <a:spcPts val="1417"/>
              </a:spcBef>
              <a:spcAft>
                <a:spcPts val="0"/>
              </a:spcAft>
              <a:buClr>
                <a:srgbClr val="000000"/>
              </a:buClr>
              <a:buSzPts val="750"/>
              <a:buNone/>
              <a:defRPr sz="1000"/>
            </a:lvl4pPr>
            <a:lvl5pPr indent="-228600" lvl="4" marL="2286000" algn="l">
              <a:spcBef>
                <a:spcPts val="1417"/>
              </a:spcBef>
              <a:spcAft>
                <a:spcPts val="0"/>
              </a:spcAft>
              <a:buClr>
                <a:srgbClr val="000000"/>
              </a:buClr>
              <a:buSzPts val="450"/>
              <a:buNone/>
              <a:defRPr sz="1000"/>
            </a:lvl5pPr>
            <a:lvl6pPr indent="-228600" lvl="5" marL="2743200" algn="l">
              <a:spcBef>
                <a:spcPts val="1417"/>
              </a:spcBef>
              <a:spcAft>
                <a:spcPts val="0"/>
              </a:spcAft>
              <a:buClr>
                <a:srgbClr val="000000"/>
              </a:buClr>
              <a:buSzPts val="450"/>
              <a:buNone/>
              <a:defRPr sz="1000"/>
            </a:lvl6pPr>
            <a:lvl7pPr indent="-228600" lvl="6" marL="3200400" algn="l">
              <a:spcBef>
                <a:spcPts val="1417"/>
              </a:spcBef>
              <a:spcAft>
                <a:spcPts val="0"/>
              </a:spcAft>
              <a:buClr>
                <a:srgbClr val="000000"/>
              </a:buClr>
              <a:buSzPts val="450"/>
              <a:buNone/>
              <a:defRPr sz="1000"/>
            </a:lvl7pPr>
            <a:lvl8pPr indent="-228600" lvl="7" marL="3657600" algn="l">
              <a:spcBef>
                <a:spcPts val="1417"/>
              </a:spcBef>
              <a:spcAft>
                <a:spcPts val="0"/>
              </a:spcAft>
              <a:buClr>
                <a:srgbClr val="000000"/>
              </a:buClr>
              <a:buSzPts val="450"/>
              <a:buNone/>
              <a:defRPr sz="1000"/>
            </a:lvl8pPr>
            <a:lvl9pPr indent="-228600" lvl="8" marL="4114800" algn="l">
              <a:spcBef>
                <a:spcPts val="1417"/>
              </a:spcBef>
              <a:spcAft>
                <a:spcPts val="1417"/>
              </a:spcAft>
              <a:buClr>
                <a:srgbClr val="000000"/>
              </a:buClr>
              <a:buSzPts val="450"/>
              <a:buNone/>
              <a:defRPr sz="1000"/>
            </a:lvl9pPr>
          </a:lstStyle>
          <a:p/>
        </p:txBody>
      </p:sp>
      <p:sp>
        <p:nvSpPr>
          <p:cNvPr id="74" name="Google Shape;74;p11"/>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12"/>
          <p:cNvSpPr txBox="1"/>
          <p:nvPr>
            <p:ph type="title"/>
          </p:nvPr>
        </p:nvSpPr>
        <p:spPr>
          <a:xfrm>
            <a:off x="323640" y="303480"/>
            <a:ext cx="7066800" cy="5937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70C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2"/>
          <p:cNvSpPr txBox="1"/>
          <p:nvPr>
            <p:ph idx="1" type="body"/>
          </p:nvPr>
        </p:nvSpPr>
        <p:spPr>
          <a:xfrm rot="5400000">
            <a:off x="2874690" y="-1217400"/>
            <a:ext cx="3394200" cy="8229300"/>
          </a:xfrm>
          <a:prstGeom prst="rect">
            <a:avLst/>
          </a:prstGeom>
          <a:noFill/>
          <a:ln>
            <a:noFill/>
          </a:ln>
        </p:spPr>
        <p:txBody>
          <a:bodyPr anchorCtr="0" anchor="t" bIns="45000" lIns="90000" spcFirstLastPara="1" rIns="90000" wrap="square" tIns="45000">
            <a:noAutofit/>
          </a:bodyPr>
          <a:lstStyle>
            <a:lvl1pPr indent="-280035" lvl="0" marL="457200" algn="l">
              <a:spcBef>
                <a:spcPts val="0"/>
              </a:spcBef>
              <a:spcAft>
                <a:spcPts val="0"/>
              </a:spcAft>
              <a:buClr>
                <a:srgbClr val="000000"/>
              </a:buClr>
              <a:buSzPts val="810"/>
              <a:buChar char="●"/>
              <a:defRPr/>
            </a:lvl1pPr>
            <a:lvl2pPr indent="-314325" lvl="1" marL="914400" algn="l">
              <a:spcBef>
                <a:spcPts val="1417"/>
              </a:spcBef>
              <a:spcAft>
                <a:spcPts val="0"/>
              </a:spcAft>
              <a:buClr>
                <a:srgbClr val="000000"/>
              </a:buClr>
              <a:buSzPts val="1350"/>
              <a:buChar char="–"/>
              <a:defRPr/>
            </a:lvl2pPr>
            <a:lvl3pPr indent="-280035" lvl="2" marL="1371600" algn="l">
              <a:spcBef>
                <a:spcPts val="1417"/>
              </a:spcBef>
              <a:spcAft>
                <a:spcPts val="0"/>
              </a:spcAft>
              <a:buClr>
                <a:srgbClr val="000000"/>
              </a:buClr>
              <a:buSzPts val="810"/>
              <a:buChar char="●"/>
              <a:defRPr/>
            </a:lvl3pPr>
            <a:lvl4pPr indent="-314325" lvl="3" marL="1828800" algn="l">
              <a:spcBef>
                <a:spcPts val="1417"/>
              </a:spcBef>
              <a:spcAft>
                <a:spcPts val="0"/>
              </a:spcAft>
              <a:buClr>
                <a:srgbClr val="000000"/>
              </a:buClr>
              <a:buSzPts val="1350"/>
              <a:buChar char="–"/>
              <a:defRPr/>
            </a:lvl4pPr>
            <a:lvl5pPr indent="-280035" lvl="4" marL="2286000" algn="l">
              <a:spcBef>
                <a:spcPts val="1417"/>
              </a:spcBef>
              <a:spcAft>
                <a:spcPts val="0"/>
              </a:spcAft>
              <a:buClr>
                <a:srgbClr val="000000"/>
              </a:buClr>
              <a:buSzPts val="810"/>
              <a:buChar char="●"/>
              <a:defRPr/>
            </a:lvl5pPr>
            <a:lvl6pPr indent="-280035" lvl="5" marL="2743200" algn="l">
              <a:spcBef>
                <a:spcPts val="1417"/>
              </a:spcBef>
              <a:spcAft>
                <a:spcPts val="0"/>
              </a:spcAft>
              <a:buClr>
                <a:srgbClr val="000000"/>
              </a:buClr>
              <a:buSzPts val="810"/>
              <a:buChar char="●"/>
              <a:defRPr/>
            </a:lvl6pPr>
            <a:lvl7pPr indent="-280035" lvl="6" marL="3200400" algn="l">
              <a:spcBef>
                <a:spcPts val="1417"/>
              </a:spcBef>
              <a:spcAft>
                <a:spcPts val="0"/>
              </a:spcAft>
              <a:buClr>
                <a:srgbClr val="000000"/>
              </a:buClr>
              <a:buSzPts val="810"/>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80" name="Google Shape;80;p12"/>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13"/>
          <p:cNvSpPr txBox="1"/>
          <p:nvPr>
            <p:ph type="title"/>
          </p:nvPr>
        </p:nvSpPr>
        <p:spPr>
          <a:xfrm rot="5400000">
            <a:off x="5496000" y="1403710"/>
            <a:ext cx="4290900" cy="20907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70C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3"/>
          <p:cNvSpPr txBox="1"/>
          <p:nvPr>
            <p:ph idx="1" type="body"/>
          </p:nvPr>
        </p:nvSpPr>
        <p:spPr>
          <a:xfrm rot="5400000">
            <a:off x="1238363" y="-610790"/>
            <a:ext cx="4290900" cy="6119700"/>
          </a:xfrm>
          <a:prstGeom prst="rect">
            <a:avLst/>
          </a:prstGeom>
          <a:noFill/>
          <a:ln>
            <a:noFill/>
          </a:ln>
        </p:spPr>
        <p:txBody>
          <a:bodyPr anchorCtr="0" anchor="t" bIns="45000" lIns="90000" spcFirstLastPara="1" rIns="90000" wrap="square" tIns="45000">
            <a:noAutofit/>
          </a:bodyPr>
          <a:lstStyle>
            <a:lvl1pPr indent="-280035" lvl="0" marL="457200" algn="l">
              <a:spcBef>
                <a:spcPts val="0"/>
              </a:spcBef>
              <a:spcAft>
                <a:spcPts val="0"/>
              </a:spcAft>
              <a:buClr>
                <a:srgbClr val="000000"/>
              </a:buClr>
              <a:buSzPts val="810"/>
              <a:buChar char="●"/>
              <a:defRPr/>
            </a:lvl1pPr>
            <a:lvl2pPr indent="-314325" lvl="1" marL="914400" algn="l">
              <a:spcBef>
                <a:spcPts val="1417"/>
              </a:spcBef>
              <a:spcAft>
                <a:spcPts val="0"/>
              </a:spcAft>
              <a:buClr>
                <a:srgbClr val="000000"/>
              </a:buClr>
              <a:buSzPts val="1350"/>
              <a:buChar char="–"/>
              <a:defRPr/>
            </a:lvl2pPr>
            <a:lvl3pPr indent="-280035" lvl="2" marL="1371600" algn="l">
              <a:spcBef>
                <a:spcPts val="1417"/>
              </a:spcBef>
              <a:spcAft>
                <a:spcPts val="0"/>
              </a:spcAft>
              <a:buClr>
                <a:srgbClr val="000000"/>
              </a:buClr>
              <a:buSzPts val="810"/>
              <a:buChar char="●"/>
              <a:defRPr/>
            </a:lvl3pPr>
            <a:lvl4pPr indent="-314325" lvl="3" marL="1828800" algn="l">
              <a:spcBef>
                <a:spcPts val="1417"/>
              </a:spcBef>
              <a:spcAft>
                <a:spcPts val="0"/>
              </a:spcAft>
              <a:buClr>
                <a:srgbClr val="000000"/>
              </a:buClr>
              <a:buSzPts val="1350"/>
              <a:buChar char="–"/>
              <a:defRPr/>
            </a:lvl4pPr>
            <a:lvl5pPr indent="-280035" lvl="4" marL="2286000" algn="l">
              <a:spcBef>
                <a:spcPts val="1417"/>
              </a:spcBef>
              <a:spcAft>
                <a:spcPts val="0"/>
              </a:spcAft>
              <a:buClr>
                <a:srgbClr val="000000"/>
              </a:buClr>
              <a:buSzPts val="810"/>
              <a:buChar char="●"/>
              <a:defRPr/>
            </a:lvl5pPr>
            <a:lvl6pPr indent="-280035" lvl="5" marL="2743200" algn="l">
              <a:spcBef>
                <a:spcPts val="1417"/>
              </a:spcBef>
              <a:spcAft>
                <a:spcPts val="0"/>
              </a:spcAft>
              <a:buClr>
                <a:srgbClr val="000000"/>
              </a:buClr>
              <a:buSzPts val="810"/>
              <a:buChar char="●"/>
              <a:defRPr/>
            </a:lvl6pPr>
            <a:lvl7pPr indent="-280035" lvl="6" marL="3200400" algn="l">
              <a:spcBef>
                <a:spcPts val="1417"/>
              </a:spcBef>
              <a:spcAft>
                <a:spcPts val="0"/>
              </a:spcAft>
              <a:buClr>
                <a:srgbClr val="000000"/>
              </a:buClr>
              <a:buSzPts val="810"/>
              <a:buChar char="●"/>
              <a:defRPr/>
            </a:lvl7pPr>
            <a:lvl8pPr indent="-280034" lvl="7" marL="3657600" algn="l">
              <a:spcBef>
                <a:spcPts val="1417"/>
              </a:spcBef>
              <a:spcAft>
                <a:spcPts val="0"/>
              </a:spcAft>
              <a:buClr>
                <a:srgbClr val="000000"/>
              </a:buClr>
              <a:buSzPts val="810"/>
              <a:buChar char="●"/>
              <a:defRPr/>
            </a:lvl8pPr>
            <a:lvl9pPr indent="-280034" lvl="8" marL="4114800" algn="l">
              <a:spcBef>
                <a:spcPts val="1417"/>
              </a:spcBef>
              <a:spcAft>
                <a:spcPts val="1417"/>
              </a:spcAft>
              <a:buClr>
                <a:srgbClr val="000000"/>
              </a:buClr>
              <a:buSzPts val="810"/>
              <a:buChar char="●"/>
              <a:defRPr/>
            </a:lvl9pPr>
          </a:lstStyle>
          <a:p/>
        </p:txBody>
      </p:sp>
      <p:sp>
        <p:nvSpPr>
          <p:cNvPr id="86" name="Google Shape;86;p13"/>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3"/>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algn="r">
              <a:spcBef>
                <a:spcPts val="0"/>
              </a:spcBef>
              <a:buClr>
                <a:schemeClr val="lt1"/>
              </a:buClr>
              <a:buSzPts val="1400"/>
              <a:buFont typeface="Arial"/>
              <a:buNone/>
              <a:defRPr sz="1400">
                <a:solidFill>
                  <a:schemeClr val="lt1"/>
                </a:solidFill>
                <a:latin typeface="Arial"/>
                <a:ea typeface="Arial"/>
                <a:cs typeface="Arial"/>
                <a:sym typeface="Arial"/>
              </a:defRPr>
            </a:lvl1pPr>
            <a:lvl2pPr indent="0" lvl="1" marL="0" algn="r">
              <a:spcBef>
                <a:spcPts val="0"/>
              </a:spcBef>
              <a:buClr>
                <a:schemeClr val="lt1"/>
              </a:buClr>
              <a:buSzPts val="1400"/>
              <a:buFont typeface="Arial"/>
              <a:buNone/>
              <a:defRPr sz="1400">
                <a:solidFill>
                  <a:schemeClr val="lt1"/>
                </a:solidFill>
                <a:latin typeface="Arial"/>
                <a:ea typeface="Arial"/>
                <a:cs typeface="Arial"/>
                <a:sym typeface="Arial"/>
              </a:defRPr>
            </a:lvl2pPr>
            <a:lvl3pPr indent="0" lvl="2" marL="0" algn="r">
              <a:spcBef>
                <a:spcPts val="0"/>
              </a:spcBef>
              <a:buClr>
                <a:schemeClr val="lt1"/>
              </a:buClr>
              <a:buSzPts val="1400"/>
              <a:buFont typeface="Arial"/>
              <a:buNone/>
              <a:defRPr sz="1400">
                <a:solidFill>
                  <a:schemeClr val="lt1"/>
                </a:solidFill>
                <a:latin typeface="Arial"/>
                <a:ea typeface="Arial"/>
                <a:cs typeface="Arial"/>
                <a:sym typeface="Arial"/>
              </a:defRPr>
            </a:lvl3pPr>
            <a:lvl4pPr indent="0" lvl="3" marL="0" algn="r">
              <a:spcBef>
                <a:spcPts val="0"/>
              </a:spcBef>
              <a:buClr>
                <a:schemeClr val="lt1"/>
              </a:buClr>
              <a:buSzPts val="1400"/>
              <a:buFont typeface="Arial"/>
              <a:buNone/>
              <a:defRPr sz="1400">
                <a:solidFill>
                  <a:schemeClr val="lt1"/>
                </a:solidFill>
                <a:latin typeface="Arial"/>
                <a:ea typeface="Arial"/>
                <a:cs typeface="Arial"/>
                <a:sym typeface="Arial"/>
              </a:defRPr>
            </a:lvl4pPr>
            <a:lvl5pPr indent="0" lvl="4" marL="0" algn="r">
              <a:spcBef>
                <a:spcPts val="0"/>
              </a:spcBef>
              <a:buClr>
                <a:schemeClr val="lt1"/>
              </a:buClr>
              <a:buSzPts val="1400"/>
              <a:buFont typeface="Arial"/>
              <a:buNone/>
              <a:defRPr sz="1400">
                <a:solidFill>
                  <a:schemeClr val="lt1"/>
                </a:solidFill>
                <a:latin typeface="Arial"/>
                <a:ea typeface="Arial"/>
                <a:cs typeface="Arial"/>
                <a:sym typeface="Arial"/>
              </a:defRPr>
            </a:lvl5pPr>
            <a:lvl6pPr indent="0" lvl="5" marL="0" algn="r">
              <a:spcBef>
                <a:spcPts val="0"/>
              </a:spcBef>
              <a:buClr>
                <a:schemeClr val="lt1"/>
              </a:buClr>
              <a:buSzPts val="1400"/>
              <a:buFont typeface="Arial"/>
              <a:buNone/>
              <a:defRPr sz="1400">
                <a:solidFill>
                  <a:schemeClr val="lt1"/>
                </a:solidFill>
                <a:latin typeface="Arial"/>
                <a:ea typeface="Arial"/>
                <a:cs typeface="Arial"/>
                <a:sym typeface="Arial"/>
              </a:defRPr>
            </a:lvl6pPr>
            <a:lvl7pPr indent="0" lvl="6" marL="0" algn="r">
              <a:spcBef>
                <a:spcPts val="0"/>
              </a:spcBef>
              <a:buClr>
                <a:schemeClr val="lt1"/>
              </a:buClr>
              <a:buSzPts val="1400"/>
              <a:buFont typeface="Arial"/>
              <a:buNone/>
              <a:defRPr sz="1400">
                <a:solidFill>
                  <a:schemeClr val="lt1"/>
                </a:solidFill>
                <a:latin typeface="Arial"/>
                <a:ea typeface="Arial"/>
                <a:cs typeface="Arial"/>
                <a:sym typeface="Arial"/>
              </a:defRPr>
            </a:lvl7pPr>
            <a:lvl8pPr indent="0" lvl="7" marL="0" algn="r">
              <a:spcBef>
                <a:spcPts val="0"/>
              </a:spcBef>
              <a:buClr>
                <a:schemeClr val="lt1"/>
              </a:buClr>
              <a:buSzPts val="1400"/>
              <a:buFont typeface="Arial"/>
              <a:buNone/>
              <a:defRPr sz="1400">
                <a:solidFill>
                  <a:schemeClr val="lt1"/>
                </a:solidFill>
                <a:latin typeface="Arial"/>
                <a:ea typeface="Arial"/>
                <a:cs typeface="Arial"/>
                <a:sym typeface="Arial"/>
              </a:defRPr>
            </a:lvl8pPr>
            <a:lvl9pPr indent="0" lvl="8" marL="0" algn="r">
              <a:spcBef>
                <a:spcPts val="0"/>
              </a:spcBef>
              <a:buClr>
                <a:schemeClr val="lt1"/>
              </a:buClr>
              <a:buSzPts val="1400"/>
              <a:buFont typeface="Arial"/>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9" name="Shape 89"/>
        <p:cNvGrpSpPr/>
        <p:nvPr/>
      </p:nvGrpSpPr>
      <p:grpSpPr>
        <a:xfrm>
          <a:off x="0" y="0"/>
          <a:ext cx="0" cy="0"/>
          <a:chOff x="0" y="0"/>
          <a:chExt cx="0" cy="0"/>
        </a:xfrm>
      </p:grpSpPr>
      <p:sp>
        <p:nvSpPr>
          <p:cNvPr id="90" name="Google Shape;90;p14"/>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txBox="1"/>
          <p:nvPr>
            <p:ph type="title"/>
          </p:nvPr>
        </p:nvSpPr>
        <p:spPr>
          <a:xfrm>
            <a:off x="311725" y="500925"/>
            <a:ext cx="8520600" cy="623700"/>
          </a:xfrm>
          <a:prstGeom prst="rect">
            <a:avLst/>
          </a:prstGeom>
        </p:spPr>
        <p:txBody>
          <a:bodyPr anchorCtr="0" anchor="t" bIns="45000" lIns="90000" spcFirstLastPara="1" rIns="90000" wrap="square" tIns="45000">
            <a:noAutofit/>
          </a:bodyPr>
          <a:lstStyle>
            <a:lvl1pPr lvl="0" rtl="0">
              <a:spcBef>
                <a:spcPts val="0"/>
              </a:spcBef>
              <a:spcAft>
                <a:spcPts val="0"/>
              </a:spcAft>
              <a:buClr>
                <a:schemeClr val="lt1"/>
              </a:buClr>
              <a:buSzPts val="3200"/>
              <a:buNone/>
              <a:defRPr>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p:txBody>
      </p:sp>
      <p:sp>
        <p:nvSpPr>
          <p:cNvPr id="92" name="Google Shape;92;p14"/>
          <p:cNvSpPr txBox="1"/>
          <p:nvPr>
            <p:ph idx="1" type="body"/>
          </p:nvPr>
        </p:nvSpPr>
        <p:spPr>
          <a:xfrm>
            <a:off x="311700" y="1505700"/>
            <a:ext cx="3999900" cy="3076200"/>
          </a:xfrm>
          <a:prstGeom prst="rect">
            <a:avLst/>
          </a:prstGeom>
        </p:spPr>
        <p:txBody>
          <a:bodyPr anchorCtr="0" anchor="t" bIns="45000" lIns="90000" spcFirstLastPara="1" rIns="90000" wrap="square" tIns="45000">
            <a:noAutofit/>
          </a:bodyPr>
          <a:lstStyle>
            <a:lvl1pPr indent="-320040" lvl="0" marL="457200" rtl="0">
              <a:spcBef>
                <a:spcPts val="0"/>
              </a:spcBef>
              <a:spcAft>
                <a:spcPts val="0"/>
              </a:spcAft>
              <a:buSzPts val="1440"/>
              <a:buChar char="●"/>
              <a:defRPr/>
            </a:lvl1pPr>
            <a:lvl2pPr indent="-381000" lvl="1" marL="914400" rtl="0">
              <a:spcBef>
                <a:spcPts val="1417"/>
              </a:spcBef>
              <a:spcAft>
                <a:spcPts val="0"/>
              </a:spcAft>
              <a:buSzPts val="2400"/>
              <a:buChar char="–"/>
              <a:defRPr/>
            </a:lvl2pPr>
            <a:lvl3pPr indent="-320039" lvl="2" marL="1371600" rtl="0">
              <a:spcBef>
                <a:spcPts val="1417"/>
              </a:spcBef>
              <a:spcAft>
                <a:spcPts val="0"/>
              </a:spcAft>
              <a:buSzPts val="1440"/>
              <a:buChar char="●"/>
              <a:defRPr/>
            </a:lvl3pPr>
            <a:lvl4pPr indent="-381000" lvl="3" marL="1828800" rtl="0">
              <a:spcBef>
                <a:spcPts val="1417"/>
              </a:spcBef>
              <a:spcAft>
                <a:spcPts val="0"/>
              </a:spcAft>
              <a:buSzPts val="2400"/>
              <a:buChar char="–"/>
              <a:defRPr/>
            </a:lvl4pPr>
            <a:lvl5pPr indent="-320039" lvl="4" marL="2286000" rtl="0">
              <a:spcBef>
                <a:spcPts val="1417"/>
              </a:spcBef>
              <a:spcAft>
                <a:spcPts val="0"/>
              </a:spcAft>
              <a:buSzPts val="1440"/>
              <a:buChar char="●"/>
              <a:defRPr/>
            </a:lvl5pPr>
            <a:lvl6pPr indent="-320039" lvl="5" marL="2743200" rtl="0">
              <a:spcBef>
                <a:spcPts val="1417"/>
              </a:spcBef>
              <a:spcAft>
                <a:spcPts val="0"/>
              </a:spcAft>
              <a:buSzPts val="1440"/>
              <a:buChar char="●"/>
              <a:defRPr/>
            </a:lvl6pPr>
            <a:lvl7pPr indent="-320039" lvl="6" marL="3200400" rtl="0">
              <a:spcBef>
                <a:spcPts val="1417"/>
              </a:spcBef>
              <a:spcAft>
                <a:spcPts val="0"/>
              </a:spcAft>
              <a:buSzPts val="1440"/>
              <a:buChar char="●"/>
              <a:defRPr/>
            </a:lvl7pPr>
            <a:lvl8pPr indent="-320040" lvl="7" marL="3657600" rtl="0">
              <a:spcBef>
                <a:spcPts val="1417"/>
              </a:spcBef>
              <a:spcAft>
                <a:spcPts val="0"/>
              </a:spcAft>
              <a:buSzPts val="1440"/>
              <a:buChar char="●"/>
              <a:defRPr/>
            </a:lvl8pPr>
            <a:lvl9pPr indent="-320040" lvl="8" marL="4114800" rtl="0">
              <a:spcBef>
                <a:spcPts val="1417"/>
              </a:spcBef>
              <a:spcAft>
                <a:spcPts val="1417"/>
              </a:spcAft>
              <a:buSzPts val="1440"/>
              <a:buChar char="●"/>
              <a:defRPr/>
            </a:lvl9pPr>
          </a:lstStyle>
          <a:p/>
        </p:txBody>
      </p:sp>
      <p:sp>
        <p:nvSpPr>
          <p:cNvPr id="93" name="Google Shape;93;p14"/>
          <p:cNvSpPr txBox="1"/>
          <p:nvPr>
            <p:ph idx="2" type="body"/>
          </p:nvPr>
        </p:nvSpPr>
        <p:spPr>
          <a:xfrm>
            <a:off x="4832400" y="1505700"/>
            <a:ext cx="3999900" cy="3076200"/>
          </a:xfrm>
          <a:prstGeom prst="rect">
            <a:avLst/>
          </a:prstGeom>
        </p:spPr>
        <p:txBody>
          <a:bodyPr anchorCtr="0" anchor="t" bIns="45000" lIns="90000" spcFirstLastPara="1" rIns="90000" wrap="square" tIns="45000">
            <a:noAutofit/>
          </a:bodyPr>
          <a:lstStyle>
            <a:lvl1pPr indent="-320040" lvl="0" marL="457200" rtl="0">
              <a:spcBef>
                <a:spcPts val="0"/>
              </a:spcBef>
              <a:spcAft>
                <a:spcPts val="0"/>
              </a:spcAft>
              <a:buSzPts val="1440"/>
              <a:buChar char="●"/>
              <a:defRPr/>
            </a:lvl1pPr>
            <a:lvl2pPr indent="-381000" lvl="1" marL="914400" rtl="0">
              <a:spcBef>
                <a:spcPts val="1417"/>
              </a:spcBef>
              <a:spcAft>
                <a:spcPts val="0"/>
              </a:spcAft>
              <a:buSzPts val="2400"/>
              <a:buChar char="–"/>
              <a:defRPr/>
            </a:lvl2pPr>
            <a:lvl3pPr indent="-320039" lvl="2" marL="1371600" rtl="0">
              <a:spcBef>
                <a:spcPts val="1417"/>
              </a:spcBef>
              <a:spcAft>
                <a:spcPts val="0"/>
              </a:spcAft>
              <a:buSzPts val="1440"/>
              <a:buChar char="●"/>
              <a:defRPr/>
            </a:lvl3pPr>
            <a:lvl4pPr indent="-381000" lvl="3" marL="1828800" rtl="0">
              <a:spcBef>
                <a:spcPts val="1417"/>
              </a:spcBef>
              <a:spcAft>
                <a:spcPts val="0"/>
              </a:spcAft>
              <a:buSzPts val="2400"/>
              <a:buChar char="–"/>
              <a:defRPr/>
            </a:lvl4pPr>
            <a:lvl5pPr indent="-320039" lvl="4" marL="2286000" rtl="0">
              <a:spcBef>
                <a:spcPts val="1417"/>
              </a:spcBef>
              <a:spcAft>
                <a:spcPts val="0"/>
              </a:spcAft>
              <a:buSzPts val="1440"/>
              <a:buChar char="●"/>
              <a:defRPr/>
            </a:lvl5pPr>
            <a:lvl6pPr indent="-320039" lvl="5" marL="2743200" rtl="0">
              <a:spcBef>
                <a:spcPts val="1417"/>
              </a:spcBef>
              <a:spcAft>
                <a:spcPts val="0"/>
              </a:spcAft>
              <a:buSzPts val="1440"/>
              <a:buChar char="●"/>
              <a:defRPr/>
            </a:lvl6pPr>
            <a:lvl7pPr indent="-320039" lvl="6" marL="3200400" rtl="0">
              <a:spcBef>
                <a:spcPts val="1417"/>
              </a:spcBef>
              <a:spcAft>
                <a:spcPts val="0"/>
              </a:spcAft>
              <a:buSzPts val="1440"/>
              <a:buChar char="●"/>
              <a:defRPr/>
            </a:lvl7pPr>
            <a:lvl8pPr indent="-320040" lvl="7" marL="3657600" rtl="0">
              <a:spcBef>
                <a:spcPts val="1417"/>
              </a:spcBef>
              <a:spcAft>
                <a:spcPts val="0"/>
              </a:spcAft>
              <a:buSzPts val="1440"/>
              <a:buChar char="●"/>
              <a:defRPr/>
            </a:lvl8pPr>
            <a:lvl9pPr indent="-320040" lvl="8" marL="4114800" rtl="0">
              <a:spcBef>
                <a:spcPts val="1417"/>
              </a:spcBef>
              <a:spcAft>
                <a:spcPts val="1417"/>
              </a:spcAft>
              <a:buSzPts val="1440"/>
              <a:buChar char="●"/>
              <a:defRPr/>
            </a:lvl9pPr>
          </a:lstStyle>
          <a:p/>
        </p:txBody>
      </p:sp>
      <p:sp>
        <p:nvSpPr>
          <p:cNvPr id="94" name="Google Shape;94;p14"/>
          <p:cNvSpPr txBox="1"/>
          <p:nvPr>
            <p:ph idx="12" type="sldNum"/>
          </p:nvPr>
        </p:nvSpPr>
        <p:spPr>
          <a:xfrm>
            <a:off x="8472458" y="4663217"/>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3.png"/><Relationship Id="rId2" Type="http://schemas.openxmlformats.org/officeDocument/2006/relationships/image" Target="../media/image2.jpg"/><Relationship Id="rId3" Type="http://schemas.openxmlformats.org/officeDocument/2006/relationships/image" Target="../media/image1.jp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theme" Target="../theme/theme2.xml"/><Relationship Id="rId16" Type="http://schemas.openxmlformats.org/officeDocument/2006/relationships/slideLayout" Target="../slideLayouts/slideLayout13.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4929120"/>
            <a:ext cx="6857731" cy="214110"/>
          </a:xfrm>
          <a:prstGeom prst="rect">
            <a:avLst/>
          </a:prstGeom>
          <a:noFill/>
          <a:ln>
            <a:noFill/>
          </a:ln>
        </p:spPr>
      </p:pic>
      <p:pic>
        <p:nvPicPr>
          <p:cNvPr id="7" name="Google Shape;7;p1"/>
          <p:cNvPicPr preferRelativeResize="0"/>
          <p:nvPr/>
        </p:nvPicPr>
        <p:blipFill rotWithShape="1">
          <a:blip r:embed="rId2">
            <a:alphaModFix/>
          </a:blip>
          <a:srcRect b="26134" l="0" r="0" t="0"/>
          <a:stretch/>
        </p:blipFill>
        <p:spPr>
          <a:xfrm>
            <a:off x="8494610" y="50888"/>
            <a:ext cx="597222" cy="265546"/>
          </a:xfrm>
          <a:prstGeom prst="rect">
            <a:avLst/>
          </a:prstGeom>
          <a:noFill/>
          <a:ln>
            <a:noFill/>
          </a:ln>
        </p:spPr>
      </p:pic>
      <p:pic>
        <p:nvPicPr>
          <p:cNvPr id="8" name="Google Shape;8;p1"/>
          <p:cNvPicPr preferRelativeResize="0"/>
          <p:nvPr/>
        </p:nvPicPr>
        <p:blipFill rotWithShape="1">
          <a:blip r:embed="rId3">
            <a:alphaModFix/>
          </a:blip>
          <a:srcRect b="0" l="0" r="0" t="0"/>
          <a:stretch/>
        </p:blipFill>
        <p:spPr>
          <a:xfrm>
            <a:off x="0" y="4500630"/>
            <a:ext cx="6857731" cy="428490"/>
          </a:xfrm>
          <a:prstGeom prst="rect">
            <a:avLst/>
          </a:prstGeom>
          <a:noFill/>
          <a:ln>
            <a:noFill/>
          </a:ln>
        </p:spPr>
      </p:pic>
      <p:sp>
        <p:nvSpPr>
          <p:cNvPr id="9" name="Google Shape;9;p1"/>
          <p:cNvSpPr txBox="1"/>
          <p:nvPr>
            <p:ph type="title"/>
          </p:nvPr>
        </p:nvSpPr>
        <p:spPr>
          <a:xfrm>
            <a:off x="323640" y="303480"/>
            <a:ext cx="7066800" cy="593700"/>
          </a:xfrm>
          <a:prstGeom prst="rect">
            <a:avLst/>
          </a:prstGeom>
          <a:noFill/>
          <a:ln>
            <a:noFill/>
          </a:ln>
        </p:spPr>
        <p:txBody>
          <a:bodyPr anchorCtr="0" anchor="t" bIns="45000" lIns="90000" spcFirstLastPara="1" rIns="90000" wrap="square" tIns="45000">
            <a:noAutofit/>
          </a:bodyPr>
          <a:lstStyle>
            <a:lvl1pPr lvl="0" marR="0" rtl="0" algn="l">
              <a:spcBef>
                <a:spcPts val="0"/>
              </a:spcBef>
              <a:spcAft>
                <a:spcPts val="0"/>
              </a:spcAft>
              <a:buClr>
                <a:srgbClr val="0070C0"/>
              </a:buClr>
              <a:buSzPts val="3200"/>
              <a:buFont typeface="Arial"/>
              <a:buNone/>
              <a:defRPr b="0" i="0" sz="3200" u="none" cap="none" strike="noStrike">
                <a:solidFill>
                  <a:srgbClr val="0070C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 name="Google Shape;10;p1"/>
          <p:cNvSpPr txBox="1"/>
          <p:nvPr>
            <p:ph idx="1" type="body"/>
          </p:nvPr>
        </p:nvSpPr>
        <p:spPr>
          <a:xfrm>
            <a:off x="457200" y="1200150"/>
            <a:ext cx="8229300" cy="3394200"/>
          </a:xfrm>
          <a:prstGeom prst="rect">
            <a:avLst/>
          </a:prstGeom>
          <a:noFill/>
          <a:ln>
            <a:noFill/>
          </a:ln>
        </p:spPr>
        <p:txBody>
          <a:bodyPr anchorCtr="0" anchor="t" bIns="45000" lIns="90000" spcFirstLastPara="1" rIns="90000" wrap="square" tIns="45000">
            <a:noAutofit/>
          </a:bodyPr>
          <a:lstStyle>
            <a:lvl1pPr indent="-320040" lvl="0" marL="457200" marR="0" rtl="0" algn="l">
              <a:spcBef>
                <a:spcPts val="0"/>
              </a:spcBef>
              <a:spcAft>
                <a:spcPts val="0"/>
              </a:spcAft>
              <a:buClr>
                <a:srgbClr val="000000"/>
              </a:buClr>
              <a:buSzPts val="1440"/>
              <a:buFont typeface="Noto Sans Symbols"/>
              <a:buChar char="●"/>
              <a:defRPr b="0" i="0" sz="3200" u="none" cap="none" strike="noStrike">
                <a:solidFill>
                  <a:srgbClr val="000000"/>
                </a:solidFill>
                <a:latin typeface="Arial"/>
                <a:ea typeface="Arial"/>
                <a:cs typeface="Arial"/>
                <a:sym typeface="Arial"/>
              </a:defRPr>
            </a:lvl1pPr>
            <a:lvl2pPr indent="-381000" lvl="1" marL="914400" marR="0" rtl="0" algn="l">
              <a:spcBef>
                <a:spcPts val="1417"/>
              </a:spcBef>
              <a:spcAft>
                <a:spcPts val="0"/>
              </a:spcAft>
              <a:buClr>
                <a:srgbClr val="000000"/>
              </a:buClr>
              <a:buSzPts val="2400"/>
              <a:buFont typeface="Noto Sans Symbols"/>
              <a:buChar char="–"/>
              <a:defRPr b="0" i="0" sz="3200" u="none" cap="none" strike="noStrike">
                <a:solidFill>
                  <a:srgbClr val="000000"/>
                </a:solidFill>
                <a:latin typeface="Arial"/>
                <a:ea typeface="Arial"/>
                <a:cs typeface="Arial"/>
                <a:sym typeface="Arial"/>
              </a:defRPr>
            </a:lvl2pPr>
            <a:lvl3pPr indent="-320039" lvl="2" marL="1371600" marR="0" rtl="0" algn="l">
              <a:spcBef>
                <a:spcPts val="1417"/>
              </a:spcBef>
              <a:spcAft>
                <a:spcPts val="0"/>
              </a:spcAft>
              <a:buClr>
                <a:srgbClr val="000000"/>
              </a:buClr>
              <a:buSzPts val="1440"/>
              <a:buFont typeface="Noto Sans Symbols"/>
              <a:buChar char="●"/>
              <a:defRPr b="0" i="0" sz="3200" u="none" cap="none" strike="noStrike">
                <a:solidFill>
                  <a:srgbClr val="000000"/>
                </a:solidFill>
                <a:latin typeface="Arial"/>
                <a:ea typeface="Arial"/>
                <a:cs typeface="Arial"/>
                <a:sym typeface="Arial"/>
              </a:defRPr>
            </a:lvl3pPr>
            <a:lvl4pPr indent="-381000" lvl="3" marL="1828800" marR="0" rtl="0" algn="l">
              <a:spcBef>
                <a:spcPts val="1417"/>
              </a:spcBef>
              <a:spcAft>
                <a:spcPts val="0"/>
              </a:spcAft>
              <a:buClr>
                <a:srgbClr val="000000"/>
              </a:buClr>
              <a:buSzPts val="2400"/>
              <a:buFont typeface="Noto Sans Symbols"/>
              <a:buChar char="–"/>
              <a:defRPr b="0" i="0" sz="3200" u="none" cap="none" strike="noStrike">
                <a:solidFill>
                  <a:srgbClr val="000000"/>
                </a:solidFill>
                <a:latin typeface="Arial"/>
                <a:ea typeface="Arial"/>
                <a:cs typeface="Arial"/>
                <a:sym typeface="Arial"/>
              </a:defRPr>
            </a:lvl4pPr>
            <a:lvl5pPr indent="-320039" lvl="4" marL="2286000" marR="0" rtl="0" algn="l">
              <a:spcBef>
                <a:spcPts val="1417"/>
              </a:spcBef>
              <a:spcAft>
                <a:spcPts val="0"/>
              </a:spcAft>
              <a:buClr>
                <a:srgbClr val="000000"/>
              </a:buClr>
              <a:buSzPts val="1440"/>
              <a:buFont typeface="Noto Sans Symbols"/>
              <a:buChar char="●"/>
              <a:defRPr b="0" i="0" sz="3200" u="none" cap="none" strike="noStrike">
                <a:solidFill>
                  <a:srgbClr val="000000"/>
                </a:solidFill>
                <a:latin typeface="Arial"/>
                <a:ea typeface="Arial"/>
                <a:cs typeface="Arial"/>
                <a:sym typeface="Arial"/>
              </a:defRPr>
            </a:lvl5pPr>
            <a:lvl6pPr indent="-320039" lvl="5" marL="2743200" marR="0" rtl="0" algn="l">
              <a:spcBef>
                <a:spcPts val="1417"/>
              </a:spcBef>
              <a:spcAft>
                <a:spcPts val="0"/>
              </a:spcAft>
              <a:buClr>
                <a:srgbClr val="000000"/>
              </a:buClr>
              <a:buSzPts val="1440"/>
              <a:buFont typeface="Noto Sans Symbols"/>
              <a:buChar char="●"/>
              <a:defRPr b="0" i="0" sz="3200" u="none" cap="none" strike="noStrike">
                <a:solidFill>
                  <a:srgbClr val="000000"/>
                </a:solidFill>
                <a:latin typeface="Arial"/>
                <a:ea typeface="Arial"/>
                <a:cs typeface="Arial"/>
                <a:sym typeface="Arial"/>
              </a:defRPr>
            </a:lvl6pPr>
            <a:lvl7pPr indent="-320039" lvl="6" marL="3200400" marR="0" rtl="0" algn="l">
              <a:spcBef>
                <a:spcPts val="1417"/>
              </a:spcBef>
              <a:spcAft>
                <a:spcPts val="0"/>
              </a:spcAft>
              <a:buClr>
                <a:srgbClr val="000000"/>
              </a:buClr>
              <a:buSzPts val="1440"/>
              <a:buFont typeface="Noto Sans Symbols"/>
              <a:buChar char="●"/>
              <a:defRPr b="0" i="0" sz="3200" u="none" cap="none" strike="noStrike">
                <a:solidFill>
                  <a:srgbClr val="000000"/>
                </a:solidFill>
                <a:latin typeface="Arial"/>
                <a:ea typeface="Arial"/>
                <a:cs typeface="Arial"/>
                <a:sym typeface="Arial"/>
              </a:defRPr>
            </a:lvl7pPr>
            <a:lvl8pPr indent="-320040" lvl="7" marL="3657600" marR="0" rtl="0" algn="l">
              <a:spcBef>
                <a:spcPts val="1417"/>
              </a:spcBef>
              <a:spcAft>
                <a:spcPts val="0"/>
              </a:spcAft>
              <a:buClr>
                <a:srgbClr val="000000"/>
              </a:buClr>
              <a:buSzPts val="1440"/>
              <a:buFont typeface="Noto Sans Symbols"/>
              <a:buChar char="●"/>
              <a:defRPr b="0" i="0" sz="3200" u="none" cap="none" strike="noStrike">
                <a:solidFill>
                  <a:srgbClr val="000000"/>
                </a:solidFill>
                <a:latin typeface="Arial"/>
                <a:ea typeface="Arial"/>
                <a:cs typeface="Arial"/>
                <a:sym typeface="Arial"/>
              </a:defRPr>
            </a:lvl8pPr>
            <a:lvl9pPr indent="-320040" lvl="8" marL="4114800" marR="0" rtl="0" algn="l">
              <a:spcBef>
                <a:spcPts val="1417"/>
              </a:spcBef>
              <a:spcAft>
                <a:spcPts val="1417"/>
              </a:spcAft>
              <a:buClr>
                <a:srgbClr val="000000"/>
              </a:buClr>
              <a:buSzPts val="1440"/>
              <a:buFont typeface="Noto Sans Symbols"/>
              <a:buChar char="●"/>
              <a:defRPr b="0" i="0" sz="3200" u="none" cap="none" strike="noStrike">
                <a:solidFill>
                  <a:srgbClr val="000000"/>
                </a:solidFill>
                <a:latin typeface="Arial"/>
                <a:ea typeface="Arial"/>
                <a:cs typeface="Arial"/>
                <a:sym typeface="Arial"/>
              </a:defRPr>
            </a:lvl9pPr>
          </a:lstStyle>
          <a:p/>
        </p:txBody>
      </p:sp>
      <p:sp>
        <p:nvSpPr>
          <p:cNvPr id="11" name="Google Shape;11;p1"/>
          <p:cNvSpPr txBox="1"/>
          <p:nvPr>
            <p:ph idx="10" type="dt"/>
          </p:nvPr>
        </p:nvSpPr>
        <p:spPr>
          <a:xfrm>
            <a:off x="467640" y="4792230"/>
            <a:ext cx="2133300" cy="273600"/>
          </a:xfrm>
          <a:prstGeom prst="rect">
            <a:avLst/>
          </a:prstGeom>
          <a:noFill/>
          <a:ln>
            <a:noFill/>
          </a:ln>
        </p:spPr>
        <p:txBody>
          <a:bodyPr anchorCtr="0" anchor="t" bIns="45000" lIns="90000" spcFirstLastPara="1" rIns="90000" wrap="square" tIns="45000">
            <a:noAutofit/>
          </a:bodyPr>
          <a:lstStyle>
            <a:lvl1pPr lvl="0" marR="0" rtl="0" algn="l">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1" type="ftr"/>
          </p:nvPr>
        </p:nvSpPr>
        <p:spPr>
          <a:xfrm>
            <a:off x="3124079" y="4767390"/>
            <a:ext cx="2895000" cy="273600"/>
          </a:xfrm>
          <a:prstGeom prst="rect">
            <a:avLst/>
          </a:prstGeom>
          <a:noFill/>
          <a:ln>
            <a:noFill/>
          </a:ln>
        </p:spPr>
        <p:txBody>
          <a:bodyPr anchorCtr="0" anchor="t" bIns="45000" lIns="90000" spcFirstLastPara="1" rIns="90000" wrap="square" tIns="45000">
            <a:noAutofit/>
          </a:bodyPr>
          <a:lstStyle>
            <a:lvl1pPr lvl="0" marR="0" rtl="0" algn="l">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2" type="sldNum"/>
          </p:nvPr>
        </p:nvSpPr>
        <p:spPr>
          <a:xfrm>
            <a:off x="6555960" y="4964186"/>
            <a:ext cx="2130000" cy="354600"/>
          </a:xfrm>
          <a:prstGeom prst="rect">
            <a:avLst/>
          </a:prstGeom>
          <a:noFill/>
          <a:ln>
            <a:noFill/>
          </a:ln>
        </p:spPr>
        <p:txBody>
          <a:bodyPr anchorCtr="0" anchor="t" bIns="0" lIns="0" spcFirstLastPara="1" rIns="0" wrap="square" tIns="0">
            <a:noAutofit/>
          </a:bodyPr>
          <a:lstStyle>
            <a:lvl1pPr indent="0" lvl="0"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1pPr>
            <a:lvl2pPr indent="0" lvl="1"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2pPr>
            <a:lvl3pPr indent="0" lvl="2"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3pPr>
            <a:lvl4pPr indent="0" lvl="3"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4pPr>
            <a:lvl5pPr indent="0" lvl="4"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5pPr>
            <a:lvl6pPr indent="0" lvl="5"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6pPr>
            <a:lvl7pPr indent="0" lvl="6"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7pPr>
            <a:lvl8pPr indent="0" lvl="7"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8pPr>
            <a:lvl9pPr indent="0" lvl="8" marL="0" marR="0" rtl="0" algn="r">
              <a:spcBef>
                <a:spcPts val="0"/>
              </a:spcBef>
              <a:buClr>
                <a:schemeClr val="lt1"/>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4"/>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ctrTitle"/>
          </p:nvPr>
        </p:nvSpPr>
        <p:spPr>
          <a:xfrm>
            <a:off x="1143000" y="1211284"/>
            <a:ext cx="6858000" cy="975900"/>
          </a:xfrm>
          <a:prstGeom prst="rect">
            <a:avLst/>
          </a:prstGeom>
          <a:noFill/>
          <a:ln>
            <a:noFill/>
          </a:ln>
        </p:spPr>
        <p:txBody>
          <a:bodyPr anchorCtr="0" anchor="b" bIns="45000" lIns="90000" spcFirstLastPara="1" rIns="90000" wrap="square" tIns="45000">
            <a:noAutofit/>
          </a:bodyPr>
          <a:lstStyle/>
          <a:p>
            <a:pPr indent="0" lvl="0" marL="0" rtl="0" algn="ctr">
              <a:spcBef>
                <a:spcPts val="0"/>
              </a:spcBef>
              <a:spcAft>
                <a:spcPts val="0"/>
              </a:spcAft>
              <a:buClr>
                <a:srgbClr val="002060"/>
              </a:buClr>
              <a:buSzPts val="3200"/>
              <a:buFont typeface="Arial"/>
              <a:buNone/>
            </a:pPr>
            <a:r>
              <a:rPr b="1" lang="en" sz="3200">
                <a:solidFill>
                  <a:srgbClr val="002060"/>
                </a:solidFill>
              </a:rPr>
              <a:t>Verifiable Information Exchange for </a:t>
            </a:r>
            <a:endParaRPr b="1" sz="3200">
              <a:solidFill>
                <a:srgbClr val="002060"/>
              </a:solidFill>
            </a:endParaRPr>
          </a:p>
          <a:p>
            <a:pPr indent="0" lvl="0" marL="0" rtl="0" algn="ctr">
              <a:spcBef>
                <a:spcPts val="0"/>
              </a:spcBef>
              <a:spcAft>
                <a:spcPts val="0"/>
              </a:spcAft>
              <a:buClr>
                <a:srgbClr val="002060"/>
              </a:buClr>
              <a:buSzPts val="3200"/>
              <a:buFont typeface="Arial"/>
              <a:buNone/>
            </a:pPr>
            <a:r>
              <a:rPr b="1" lang="en" sz="3200">
                <a:solidFill>
                  <a:srgbClr val="002060"/>
                </a:solidFill>
              </a:rPr>
              <a:t>Virtual Asset Service Providers</a:t>
            </a:r>
            <a:endParaRPr sz="3200">
              <a:solidFill>
                <a:srgbClr val="002060"/>
              </a:solidFill>
            </a:endParaRPr>
          </a:p>
        </p:txBody>
      </p:sp>
      <p:sp>
        <p:nvSpPr>
          <p:cNvPr id="101" name="Google Shape;101;p15"/>
          <p:cNvSpPr txBox="1"/>
          <p:nvPr>
            <p:ph idx="1" type="subTitle"/>
          </p:nvPr>
        </p:nvSpPr>
        <p:spPr>
          <a:xfrm>
            <a:off x="1143000" y="2556051"/>
            <a:ext cx="6858000" cy="2217900"/>
          </a:xfrm>
          <a:prstGeom prst="rect">
            <a:avLst/>
          </a:prstGeom>
          <a:noFill/>
          <a:ln>
            <a:noFill/>
          </a:ln>
        </p:spPr>
        <p:txBody>
          <a:bodyPr anchorCtr="0" anchor="t" bIns="45000" lIns="90000" spcFirstLastPara="1" rIns="90000" wrap="square" tIns="45000">
            <a:noAutofit/>
          </a:bodyPr>
          <a:lstStyle/>
          <a:p>
            <a:pPr indent="0" lvl="0" marL="0" rtl="0" algn="ctr">
              <a:spcBef>
                <a:spcPts val="0"/>
              </a:spcBef>
              <a:spcAft>
                <a:spcPts val="0"/>
              </a:spcAft>
              <a:buClr>
                <a:srgbClr val="000000"/>
              </a:buClr>
              <a:buSzPts val="900"/>
              <a:buNone/>
            </a:pPr>
            <a:r>
              <a:rPr lang="en" sz="2000"/>
              <a:t>Vytautas </a:t>
            </a:r>
            <a:r>
              <a:rPr lang="en" sz="2000"/>
              <a:t>Vito </a:t>
            </a:r>
            <a:r>
              <a:rPr lang="en" sz="2000"/>
              <a:t>Tumas</a:t>
            </a:r>
            <a:endParaRPr sz="2000"/>
          </a:p>
          <a:p>
            <a:pPr indent="0" lvl="0" marL="0" rtl="0" algn="ctr">
              <a:spcBef>
                <a:spcPts val="0"/>
              </a:spcBef>
              <a:spcAft>
                <a:spcPts val="0"/>
              </a:spcAft>
              <a:buClr>
                <a:srgbClr val="000000"/>
              </a:buClr>
              <a:buSzPts val="900"/>
              <a:buNone/>
            </a:pPr>
            <a:r>
              <a:rPr i="1" lang="en" sz="1200"/>
              <a:t>vytautas.tumas@uni.lu</a:t>
            </a:r>
            <a:endParaRPr i="1" sz="1200"/>
          </a:p>
          <a:p>
            <a:pPr indent="0" lvl="0" marL="0" rtl="0" algn="ctr">
              <a:spcBef>
                <a:spcPts val="0"/>
              </a:spcBef>
              <a:spcAft>
                <a:spcPts val="0"/>
              </a:spcAft>
              <a:buClr>
                <a:srgbClr val="000000"/>
              </a:buClr>
              <a:buSzPts val="900"/>
              <a:buNone/>
            </a:pPr>
            <a:r>
              <a:rPr lang="en" sz="2000">
                <a:latin typeface="Arial"/>
                <a:ea typeface="Arial"/>
                <a:cs typeface="Arial"/>
                <a:sym typeface="Arial"/>
              </a:rPr>
              <a:t>Robert</a:t>
            </a:r>
            <a:r>
              <a:rPr lang="en" sz="2000"/>
              <a:t> Norvill</a:t>
            </a:r>
            <a:endParaRPr sz="2000"/>
          </a:p>
          <a:p>
            <a:pPr indent="0" lvl="0" marL="0" rtl="0" algn="ctr">
              <a:spcBef>
                <a:spcPts val="0"/>
              </a:spcBef>
              <a:spcAft>
                <a:spcPts val="0"/>
              </a:spcAft>
              <a:buClr>
                <a:srgbClr val="000000"/>
              </a:buClr>
              <a:buSzPts val="900"/>
              <a:buNone/>
            </a:pPr>
            <a:r>
              <a:rPr i="1" lang="en" sz="1200">
                <a:solidFill>
                  <a:schemeClr val="dk1"/>
                </a:solidFill>
              </a:rPr>
              <a:t>robert.norvill@uni.lu</a:t>
            </a:r>
            <a:br>
              <a:rPr lang="en" sz="2000">
                <a:latin typeface="Arial"/>
                <a:ea typeface="Arial"/>
                <a:cs typeface="Arial"/>
                <a:sym typeface="Arial"/>
              </a:rPr>
            </a:br>
            <a:endParaRPr sz="2000">
              <a:latin typeface="Arial"/>
              <a:ea typeface="Arial"/>
              <a:cs typeface="Arial"/>
              <a:sym typeface="Arial"/>
            </a:endParaRPr>
          </a:p>
          <a:p>
            <a:pPr indent="0" lvl="0" marL="0" rtl="0" algn="ctr">
              <a:spcBef>
                <a:spcPts val="0"/>
              </a:spcBef>
              <a:spcAft>
                <a:spcPts val="0"/>
              </a:spcAft>
              <a:buClr>
                <a:srgbClr val="000000"/>
              </a:buClr>
              <a:buSzPts val="900"/>
              <a:buNone/>
            </a:pPr>
            <a:r>
              <a:rPr lang="en" sz="2000"/>
              <a:t>University of Luxembourg</a:t>
            </a:r>
            <a:endParaRPr sz="2000"/>
          </a:p>
          <a:p>
            <a:pPr indent="0" lvl="0" marL="0" rtl="0" algn="ctr">
              <a:spcBef>
                <a:spcPts val="1417"/>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000000"/>
              </a:buClr>
              <a:buSzPts val="630"/>
              <a:buNone/>
            </a:pPr>
            <a:r>
              <a:t/>
            </a:r>
            <a:endParaRPr sz="1400">
              <a:solidFill>
                <a:srgbClr val="7F7F7F"/>
              </a:solidFill>
              <a:latin typeface="Arial"/>
              <a:ea typeface="Arial"/>
              <a:cs typeface="Arial"/>
              <a:sym typeface="Arial"/>
            </a:endParaRPr>
          </a:p>
          <a:p>
            <a:pPr indent="0" lvl="0" marL="0" rtl="0" algn="ctr">
              <a:spcBef>
                <a:spcPts val="0"/>
              </a:spcBef>
              <a:spcAft>
                <a:spcPts val="0"/>
              </a:spcAft>
              <a:buClr>
                <a:srgbClr val="7F7F7F"/>
              </a:buClr>
              <a:buSzPts val="630"/>
              <a:buNone/>
            </a:pPr>
            <a:r>
              <a:rPr lang="en" sz="1400">
                <a:solidFill>
                  <a:srgbClr val="7F7F7F"/>
                </a:solidFill>
                <a:latin typeface="Arial"/>
                <a:ea typeface="Arial"/>
                <a:cs typeface="Arial"/>
                <a:sym typeface="Arial"/>
              </a:rPr>
              <a:t>SnT, University of Luxembourg</a:t>
            </a:r>
            <a:br>
              <a:rPr lang="en" sz="1400">
                <a:solidFill>
                  <a:srgbClr val="7F7F7F"/>
                </a:solidFill>
                <a:latin typeface="Arial"/>
                <a:ea typeface="Arial"/>
                <a:cs typeface="Arial"/>
                <a:sym typeface="Arial"/>
              </a:rPr>
            </a:br>
            <a:endParaRPr sz="1400">
              <a:solidFill>
                <a:srgbClr val="7F7F7F"/>
              </a:solidFill>
            </a:endParaRPr>
          </a:p>
          <a:p>
            <a:pPr indent="0" lvl="0" marL="0" rtl="0" algn="ctr">
              <a:spcBef>
                <a:spcPts val="0"/>
              </a:spcBef>
              <a:spcAft>
                <a:spcPts val="0"/>
              </a:spcAft>
              <a:buClr>
                <a:srgbClr val="7F7F7F"/>
              </a:buClr>
              <a:buSzPts val="630"/>
              <a:buNone/>
            </a:pPr>
            <a:br>
              <a:rPr lang="en" sz="1400">
                <a:solidFill>
                  <a:srgbClr val="7F7F7F"/>
                </a:solidFill>
                <a:latin typeface="Arial"/>
                <a:ea typeface="Arial"/>
                <a:cs typeface="Arial"/>
                <a:sym typeface="Arial"/>
              </a:rPr>
            </a:br>
            <a:endParaRPr sz="1400">
              <a:solidFill>
                <a:srgbClr val="7F7F7F"/>
              </a:solidFill>
              <a:latin typeface="Arial"/>
              <a:ea typeface="Arial"/>
              <a:cs typeface="Arial"/>
              <a:sym typeface="Arial"/>
            </a:endParaRPr>
          </a:p>
          <a:p>
            <a:pPr indent="0" lvl="0" marL="0" rtl="0" algn="ctr">
              <a:spcBef>
                <a:spcPts val="638"/>
              </a:spcBef>
              <a:spcAft>
                <a:spcPts val="0"/>
              </a:spcAft>
              <a:buClr>
                <a:srgbClr val="000000"/>
              </a:buClr>
              <a:buSzPts val="1080"/>
              <a:buNone/>
            </a:pPr>
            <a:r>
              <a:t/>
            </a:r>
            <a:endParaRPr baseline="3000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6"/>
          <p:cNvPicPr preferRelativeResize="0"/>
          <p:nvPr/>
        </p:nvPicPr>
        <p:blipFill>
          <a:blip r:embed="rId3">
            <a:alphaModFix/>
          </a:blip>
          <a:stretch>
            <a:fillRect/>
          </a:stretch>
        </p:blipFill>
        <p:spPr>
          <a:xfrm>
            <a:off x="228600" y="228600"/>
            <a:ext cx="1143000" cy="2011681"/>
          </a:xfrm>
          <a:prstGeom prst="rect">
            <a:avLst/>
          </a:prstGeom>
          <a:noFill/>
          <a:ln>
            <a:noFill/>
          </a:ln>
        </p:spPr>
      </p:pic>
      <p:sp>
        <p:nvSpPr>
          <p:cNvPr id="109" name="Google Shape;109;p16"/>
          <p:cNvSpPr txBox="1"/>
          <p:nvPr/>
        </p:nvSpPr>
        <p:spPr>
          <a:xfrm>
            <a:off x="1600200" y="914400"/>
            <a:ext cx="4749000" cy="3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Financial Action Task Force </a:t>
            </a:r>
            <a:r>
              <a:rPr lang="en"/>
              <a:t>(</a:t>
            </a:r>
            <a:r>
              <a:rPr b="1" lang="en"/>
              <a:t>FATF</a:t>
            </a:r>
            <a:r>
              <a:rPr lang="en"/>
              <a: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International organisation founded to develop policies to combat money laundering and terrorist funding</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Late 2018 introduced Recommendations 15 and 16</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Recommendation 15: </a:t>
            </a:r>
            <a:endParaRPr/>
          </a:p>
          <a:p>
            <a:pPr indent="-317500" lvl="1" marL="914400" rtl="0" algn="l">
              <a:spcBef>
                <a:spcPts val="0"/>
              </a:spcBef>
              <a:spcAft>
                <a:spcPts val="0"/>
              </a:spcAft>
              <a:buSzPts val="1400"/>
              <a:buChar char="○"/>
            </a:pPr>
            <a:r>
              <a:rPr lang="en"/>
              <a:t>Virtual Asset Service Provider</a:t>
            </a:r>
            <a:endParaRPr/>
          </a:p>
          <a:p>
            <a:pPr indent="-317500" lvl="1" marL="914400" rtl="0" algn="l">
              <a:spcBef>
                <a:spcPts val="0"/>
              </a:spcBef>
              <a:spcAft>
                <a:spcPts val="0"/>
              </a:spcAft>
              <a:buSzPts val="1400"/>
              <a:buChar char="○"/>
            </a:pPr>
            <a:r>
              <a:rPr lang="en"/>
              <a:t>Virtual Asset</a:t>
            </a:r>
            <a:endParaRPr/>
          </a:p>
          <a:p>
            <a:pPr indent="0" lvl="0" marL="914400" rtl="0" algn="l">
              <a:spcBef>
                <a:spcPts val="0"/>
              </a:spcBef>
              <a:spcAft>
                <a:spcPts val="0"/>
              </a:spcAft>
              <a:buNone/>
            </a:pPr>
            <a:r>
              <a:t/>
            </a:r>
            <a:endParaRPr/>
          </a:p>
          <a:p>
            <a:pPr indent="-317500" lvl="0" marL="457200" rtl="0" algn="l">
              <a:spcBef>
                <a:spcPts val="0"/>
              </a:spcBef>
              <a:spcAft>
                <a:spcPts val="0"/>
              </a:spcAft>
              <a:buSzPts val="1400"/>
              <a:buChar char="●"/>
            </a:pPr>
            <a:r>
              <a:rPr lang="en"/>
              <a:t>Recommendation 16:</a:t>
            </a:r>
            <a:endParaRPr/>
          </a:p>
          <a:p>
            <a:pPr indent="-317500" lvl="1" marL="914400" rtl="0" algn="l">
              <a:spcBef>
                <a:spcPts val="0"/>
              </a:spcBef>
              <a:spcAft>
                <a:spcPts val="0"/>
              </a:spcAft>
              <a:buSzPts val="1400"/>
              <a:buChar char="○"/>
            </a:pPr>
            <a:r>
              <a:rPr lang="en"/>
              <a:t>Travel Rule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7"/>
          <p:cNvPicPr preferRelativeResize="0"/>
          <p:nvPr/>
        </p:nvPicPr>
        <p:blipFill>
          <a:blip r:embed="rId3">
            <a:alphaModFix/>
          </a:blip>
          <a:stretch>
            <a:fillRect/>
          </a:stretch>
        </p:blipFill>
        <p:spPr>
          <a:xfrm>
            <a:off x="228600" y="228600"/>
            <a:ext cx="2743200" cy="685800"/>
          </a:xfrm>
          <a:prstGeom prst="rect">
            <a:avLst/>
          </a:prstGeom>
          <a:noFill/>
          <a:ln>
            <a:noFill/>
          </a:ln>
        </p:spPr>
      </p:pic>
      <p:sp>
        <p:nvSpPr>
          <p:cNvPr id="117" name="Google Shape;117;p17"/>
          <p:cNvSpPr txBox="1"/>
          <p:nvPr/>
        </p:nvSpPr>
        <p:spPr>
          <a:xfrm>
            <a:off x="228600" y="1249350"/>
            <a:ext cx="3682200" cy="3148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VASPs publish their identity via standardised Smart Contract on the blockchain</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Identity vouched for by direct peers and 3rd parties via claims on the blockchain</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In case the private key is compromised VASP identity can be stolen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8"/>
          <p:cNvSpPr txBox="1"/>
          <p:nvPr/>
        </p:nvSpPr>
        <p:spPr>
          <a:xfrm>
            <a:off x="228600" y="1249350"/>
            <a:ext cx="3682200" cy="3148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Identity proved via X.509 certificate</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Identity certificates issued by a trusted third party</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VASPs verify identity by exchanging certificates</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Certificate authority becomes a centralized point of failure</a:t>
            </a:r>
            <a:endParaRPr/>
          </a:p>
        </p:txBody>
      </p:sp>
      <p:pic>
        <p:nvPicPr>
          <p:cNvPr id="125" name="Google Shape;125;p18"/>
          <p:cNvPicPr preferRelativeResize="0"/>
          <p:nvPr/>
        </p:nvPicPr>
        <p:blipFill>
          <a:blip r:embed="rId3">
            <a:alphaModFix/>
          </a:blip>
          <a:stretch>
            <a:fillRect/>
          </a:stretch>
        </p:blipFill>
        <p:spPr>
          <a:xfrm>
            <a:off x="228600" y="228600"/>
            <a:ext cx="2743200" cy="685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9"/>
          <p:cNvSpPr txBox="1"/>
          <p:nvPr/>
        </p:nvSpPr>
        <p:spPr>
          <a:xfrm>
            <a:off x="228600" y="1249350"/>
            <a:ext cx="3682200" cy="3148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High risk assets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Financial laws and regulations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Trade restrictions and embargos</a:t>
            </a:r>
            <a:endParaRPr/>
          </a:p>
        </p:txBody>
      </p:sp>
      <p:sp>
        <p:nvSpPr>
          <p:cNvPr id="133" name="Google Shape;133;p19"/>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Restrictions, Regulations &amp; Embargos</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0"/>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Introduction</a:t>
            </a:r>
            <a:endParaRPr sz="2800"/>
          </a:p>
          <a:p>
            <a:pPr indent="0" lvl="0" marL="0" rtl="0" algn="l">
              <a:spcBef>
                <a:spcPts val="0"/>
              </a:spcBef>
              <a:spcAft>
                <a:spcPts val="0"/>
              </a:spcAft>
              <a:buClr>
                <a:srgbClr val="0070C0"/>
              </a:buClr>
              <a:buSzPts val="2800"/>
              <a:buFont typeface="Arial"/>
              <a:buNone/>
            </a:pPr>
            <a:r>
              <a:t/>
            </a:r>
            <a:endParaRPr sz="2800"/>
          </a:p>
        </p:txBody>
      </p:sp>
      <p:sp>
        <p:nvSpPr>
          <p:cNvPr id="141" name="Google Shape;141;p20"/>
          <p:cNvSpPr txBox="1"/>
          <p:nvPr/>
        </p:nvSpPr>
        <p:spPr>
          <a:xfrm>
            <a:off x="5477525" y="2107125"/>
            <a:ext cx="16452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Lato Black"/>
                <a:ea typeface="Lato Black"/>
                <a:cs typeface="Lato Black"/>
                <a:sym typeface="Lato Black"/>
              </a:rPr>
              <a:t>VaVite</a:t>
            </a:r>
            <a:endParaRPr sz="3800">
              <a:latin typeface="Lato Black"/>
              <a:ea typeface="Lato Black"/>
              <a:cs typeface="Lato Black"/>
              <a:sym typeface="Lato Black"/>
            </a:endParaRPr>
          </a:p>
        </p:txBody>
      </p:sp>
      <p:pic>
        <p:nvPicPr>
          <p:cNvPr id="142" name="Google Shape;142;p20"/>
          <p:cNvPicPr preferRelativeResize="0"/>
          <p:nvPr/>
        </p:nvPicPr>
        <p:blipFill>
          <a:blip r:embed="rId3">
            <a:alphaModFix/>
          </a:blip>
          <a:stretch>
            <a:fillRect/>
          </a:stretch>
        </p:blipFill>
        <p:spPr>
          <a:xfrm>
            <a:off x="2021275" y="1810582"/>
            <a:ext cx="1828800" cy="457200"/>
          </a:xfrm>
          <a:prstGeom prst="rect">
            <a:avLst/>
          </a:prstGeom>
          <a:noFill/>
          <a:ln>
            <a:noFill/>
          </a:ln>
        </p:spPr>
      </p:pic>
      <p:pic>
        <p:nvPicPr>
          <p:cNvPr id="143" name="Google Shape;143;p20"/>
          <p:cNvPicPr preferRelativeResize="0"/>
          <p:nvPr/>
        </p:nvPicPr>
        <p:blipFill>
          <a:blip r:embed="rId4">
            <a:alphaModFix/>
          </a:blip>
          <a:stretch>
            <a:fillRect/>
          </a:stretch>
        </p:blipFill>
        <p:spPr>
          <a:xfrm>
            <a:off x="2021300" y="2724982"/>
            <a:ext cx="1828800" cy="457200"/>
          </a:xfrm>
          <a:prstGeom prst="rect">
            <a:avLst/>
          </a:prstGeom>
          <a:noFill/>
          <a:ln>
            <a:noFill/>
          </a:ln>
        </p:spPr>
      </p:pic>
      <p:sp>
        <p:nvSpPr>
          <p:cNvPr id="144" name="Google Shape;144;p20"/>
          <p:cNvSpPr/>
          <p:nvPr/>
        </p:nvSpPr>
        <p:spPr>
          <a:xfrm>
            <a:off x="2707225" y="2267775"/>
            <a:ext cx="456900" cy="457200"/>
          </a:xfrm>
          <a:prstGeom prst="mathPlus">
            <a:avLst>
              <a:gd fmla="val 23520" name="adj1"/>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0"/>
          <p:cNvSpPr/>
          <p:nvPr/>
        </p:nvSpPr>
        <p:spPr>
          <a:xfrm>
            <a:off x="4320913" y="2267775"/>
            <a:ext cx="685800" cy="457200"/>
          </a:xfrm>
          <a:prstGeom prst="mathEqual">
            <a:avLst>
              <a:gd fmla="val 23520" name="adj1"/>
              <a:gd fmla="val 1176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b="1" lang="en" sz="2800"/>
              <a:t>VaVite </a:t>
            </a:r>
            <a:r>
              <a:rPr lang="en" sz="2800"/>
              <a:t>Overview</a:t>
            </a:r>
            <a:endParaRPr sz="2800"/>
          </a:p>
        </p:txBody>
      </p:sp>
      <p:sp>
        <p:nvSpPr>
          <p:cNvPr id="153" name="Google Shape;153;p21"/>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154" name="Google Shape;154;p21"/>
          <p:cNvSpPr txBox="1"/>
          <p:nvPr/>
        </p:nvSpPr>
        <p:spPr>
          <a:xfrm>
            <a:off x="4846000" y="1402950"/>
            <a:ext cx="3722100" cy="24015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A network of VASPs each running a full Ethereum node</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Two Tier certificate authority</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Private,Permissioned Ethereum Blockchain</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p:txBody>
      </p:sp>
      <p:pic>
        <p:nvPicPr>
          <p:cNvPr id="155" name="Google Shape;155;p21"/>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2"/>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Improved VASP Identity Management</a:t>
            </a:r>
            <a:endParaRPr/>
          </a:p>
          <a:p>
            <a:pPr indent="0" lvl="0" marL="0" rtl="0" algn="l">
              <a:spcBef>
                <a:spcPts val="0"/>
              </a:spcBef>
              <a:spcAft>
                <a:spcPts val="0"/>
              </a:spcAft>
              <a:buClr>
                <a:srgbClr val="0070C0"/>
              </a:buClr>
              <a:buSzPts val="2800"/>
              <a:buFont typeface="Arial"/>
              <a:buNone/>
            </a:pPr>
            <a:r>
              <a:t/>
            </a:r>
            <a:endParaRPr sz="2800"/>
          </a:p>
        </p:txBody>
      </p:sp>
      <p:sp>
        <p:nvSpPr>
          <p:cNvPr id="163" name="Google Shape;163;p22"/>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164" name="Google Shape;164;p22"/>
          <p:cNvSpPr txBox="1"/>
          <p:nvPr/>
        </p:nvSpPr>
        <p:spPr>
          <a:xfrm>
            <a:off x="4846000" y="1174350"/>
            <a:ext cx="3722100" cy="1828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VASP identity proved via X.509 certificate</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p:txBody>
      </p:sp>
      <p:pic>
        <p:nvPicPr>
          <p:cNvPr id="165" name="Google Shape;165;p22"/>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3"/>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Improved VASP Identity Management</a:t>
            </a:r>
            <a:endParaRPr/>
          </a:p>
          <a:p>
            <a:pPr indent="0" lvl="0" marL="0" rtl="0" algn="l">
              <a:spcBef>
                <a:spcPts val="0"/>
              </a:spcBef>
              <a:spcAft>
                <a:spcPts val="0"/>
              </a:spcAft>
              <a:buClr>
                <a:srgbClr val="0070C0"/>
              </a:buClr>
              <a:buSzPts val="2800"/>
              <a:buFont typeface="Arial"/>
              <a:buNone/>
            </a:pPr>
            <a:r>
              <a:t/>
            </a:r>
            <a:endParaRPr sz="2800"/>
          </a:p>
        </p:txBody>
      </p:sp>
      <p:sp>
        <p:nvSpPr>
          <p:cNvPr id="173" name="Google Shape;173;p23"/>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174" name="Google Shape;174;p23"/>
          <p:cNvSpPr txBox="1"/>
          <p:nvPr/>
        </p:nvSpPr>
        <p:spPr>
          <a:xfrm>
            <a:off x="4846000" y="1174344"/>
            <a:ext cx="3722100" cy="18288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Certificates issued by financial regulatory bodies in VASP’s jurisdiction</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Certificate Authority chain limited to 2</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0" lvl="0" marL="457200" rtl="0" algn="l">
              <a:spcBef>
                <a:spcPts val="0"/>
              </a:spcBef>
              <a:spcAft>
                <a:spcPts val="0"/>
              </a:spcAft>
              <a:buNone/>
            </a:pPr>
            <a:r>
              <a:rPr lang="en">
                <a:solidFill>
                  <a:schemeClr val="dk1"/>
                </a:solidFill>
                <a:latin typeface="Roboto"/>
                <a:ea typeface="Roboto"/>
                <a:cs typeface="Roboto"/>
                <a:sym typeface="Roboto"/>
              </a:rPr>
              <a:t> </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p:txBody>
      </p:sp>
      <p:pic>
        <p:nvPicPr>
          <p:cNvPr id="175" name="Google Shape;175;p23"/>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4"/>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Improved VASP Identity Management</a:t>
            </a:r>
            <a:endParaRPr/>
          </a:p>
          <a:p>
            <a:pPr indent="0" lvl="0" marL="0" rtl="0" algn="l">
              <a:spcBef>
                <a:spcPts val="0"/>
              </a:spcBef>
              <a:spcAft>
                <a:spcPts val="0"/>
              </a:spcAft>
              <a:buClr>
                <a:srgbClr val="0070C0"/>
              </a:buClr>
              <a:buSzPts val="2800"/>
              <a:buFont typeface="Arial"/>
              <a:buNone/>
            </a:pPr>
            <a:r>
              <a:t/>
            </a:r>
            <a:endParaRPr sz="2800"/>
          </a:p>
        </p:txBody>
      </p:sp>
      <p:sp>
        <p:nvSpPr>
          <p:cNvPr id="183" name="Google Shape;183;p24"/>
          <p:cNvSpPr txBox="1"/>
          <p:nvPr/>
        </p:nvSpPr>
        <p:spPr>
          <a:xfrm>
            <a:off x="4846000" y="1479144"/>
            <a:ext cx="3722100" cy="1828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X.509 certificate issued through the standard CSR request </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CSR contains the information needed to perform KYC checks</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Ethereum Public Key in CSR</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VASP Identity Code in CSR</a:t>
            </a:r>
            <a:endParaRPr>
              <a:solidFill>
                <a:schemeClr val="dk1"/>
              </a:solidFill>
              <a:latin typeface="Roboto"/>
              <a:ea typeface="Roboto"/>
              <a:cs typeface="Roboto"/>
              <a:sym typeface="Roboto"/>
            </a:endParaRPr>
          </a:p>
        </p:txBody>
      </p:sp>
      <p:pic>
        <p:nvPicPr>
          <p:cNvPr id="184" name="Google Shape;184;p24"/>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Improved VASP Identity Management</a:t>
            </a:r>
            <a:endParaRPr/>
          </a:p>
          <a:p>
            <a:pPr indent="0" lvl="0" marL="0" rtl="0" algn="l">
              <a:spcBef>
                <a:spcPts val="0"/>
              </a:spcBef>
              <a:spcAft>
                <a:spcPts val="0"/>
              </a:spcAft>
              <a:buClr>
                <a:srgbClr val="0070C0"/>
              </a:buClr>
              <a:buSzPts val="2800"/>
              <a:buFont typeface="Arial"/>
              <a:buNone/>
            </a:pPr>
            <a:r>
              <a:t/>
            </a:r>
            <a:endParaRPr sz="2800"/>
          </a:p>
        </p:txBody>
      </p:sp>
      <p:sp>
        <p:nvSpPr>
          <p:cNvPr id="192" name="Google Shape;192;p25"/>
          <p:cNvSpPr txBox="1"/>
          <p:nvPr/>
        </p:nvSpPr>
        <p:spPr>
          <a:xfrm>
            <a:off x="4846000" y="945744"/>
            <a:ext cx="3722100" cy="2794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Certificate Authority manages certificates through it’s Smart Contract</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Upon signing certificate is saved on a private, permissioned Ethereum blockchain</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p:txBody>
      </p:sp>
      <p:pic>
        <p:nvPicPr>
          <p:cNvPr id="193" name="Google Shape;193;p25"/>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6"/>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Improved VASP Identity Management</a:t>
            </a:r>
            <a:endParaRPr/>
          </a:p>
          <a:p>
            <a:pPr indent="0" lvl="0" marL="0" rtl="0" algn="l">
              <a:spcBef>
                <a:spcPts val="0"/>
              </a:spcBef>
              <a:spcAft>
                <a:spcPts val="0"/>
              </a:spcAft>
              <a:buClr>
                <a:srgbClr val="0070C0"/>
              </a:buClr>
              <a:buSzPts val="2800"/>
              <a:buFont typeface="Arial"/>
              <a:buNone/>
            </a:pPr>
            <a:r>
              <a:t/>
            </a:r>
            <a:endParaRPr sz="2800"/>
          </a:p>
        </p:txBody>
      </p:sp>
      <p:sp>
        <p:nvSpPr>
          <p:cNvPr id="201" name="Google Shape;201;p26"/>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02" name="Google Shape;202;p26"/>
          <p:cNvSpPr txBox="1"/>
          <p:nvPr/>
        </p:nvSpPr>
        <p:spPr>
          <a:xfrm>
            <a:off x="4846000" y="869544"/>
            <a:ext cx="3722100" cy="279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VASPs can participate in the network only when their certificate is on the blockchain</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To verify the identity of a VASP its’ certificate is retrieved from the blockchain using the VIC</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Certificate is revoked by invalidating it on the blockchain</a:t>
            </a:r>
            <a:endParaRPr>
              <a:solidFill>
                <a:schemeClr val="dk1"/>
              </a:solidFill>
              <a:latin typeface="Roboto"/>
              <a:ea typeface="Roboto"/>
              <a:cs typeface="Roboto"/>
              <a:sym typeface="Roboto"/>
            </a:endParaRPr>
          </a:p>
        </p:txBody>
      </p:sp>
      <p:pic>
        <p:nvPicPr>
          <p:cNvPr id="203" name="Google Shape;203;p26"/>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7"/>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VASP Identity Code (VIC)</a:t>
            </a:r>
            <a:endParaRPr/>
          </a:p>
        </p:txBody>
      </p:sp>
      <p:sp>
        <p:nvSpPr>
          <p:cNvPr id="211" name="Google Shape;211;p27"/>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12" name="Google Shape;212;p27"/>
          <p:cNvSpPr txBox="1"/>
          <p:nvPr/>
        </p:nvSpPr>
        <p:spPr>
          <a:xfrm>
            <a:off x="4963850" y="1447200"/>
            <a:ext cx="3722100" cy="22491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VASP key pairs are ephemeral</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When key pair changes, so does the Ethereum address of the certificate</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VASP Identity Code (VIC) acts as an alias for the Ethereum address</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p:txBody>
      </p:sp>
      <p:graphicFrame>
        <p:nvGraphicFramePr>
          <p:cNvPr id="213" name="Google Shape;213;p27"/>
          <p:cNvGraphicFramePr/>
          <p:nvPr/>
        </p:nvGraphicFramePr>
        <p:xfrm>
          <a:off x="238850" y="2023115"/>
          <a:ext cx="3000000" cy="3000000"/>
        </p:xfrm>
        <a:graphic>
          <a:graphicData uri="http://schemas.openxmlformats.org/drawingml/2006/table">
            <a:tbl>
              <a:tblPr>
                <a:noFill/>
                <a:tableStyleId>{1482D9F9-2E87-4646-B7E9-4D00B3F49DD2}</a:tableStyleId>
              </a:tblPr>
              <a:tblGrid>
                <a:gridCol w="1181250"/>
                <a:gridCol w="1181250"/>
                <a:gridCol w="1181250"/>
                <a:gridCol w="1181250"/>
              </a:tblGrid>
              <a:tr h="427700">
                <a:tc>
                  <a:txBody>
                    <a:bodyPr/>
                    <a:lstStyle/>
                    <a:p>
                      <a:pPr indent="0" lvl="0" marL="0" rtl="0" algn="ctr">
                        <a:spcBef>
                          <a:spcPts val="0"/>
                        </a:spcBef>
                        <a:spcAft>
                          <a:spcPts val="0"/>
                        </a:spcAft>
                        <a:buNone/>
                      </a:pPr>
                      <a:r>
                        <a:rPr lang="en" sz="1100"/>
                        <a:t>Institution Code</a:t>
                      </a:r>
                      <a:endParaRPr sz="1100"/>
                    </a:p>
                  </a:txBody>
                  <a:tcPr marT="68575" marB="68575" marR="91425" marL="91425"/>
                </a:tc>
                <a:tc>
                  <a:txBody>
                    <a:bodyPr/>
                    <a:lstStyle/>
                    <a:p>
                      <a:pPr indent="0" lvl="0" marL="0" rtl="0" algn="ctr">
                        <a:spcBef>
                          <a:spcPts val="0"/>
                        </a:spcBef>
                        <a:spcAft>
                          <a:spcPts val="0"/>
                        </a:spcAft>
                        <a:buNone/>
                      </a:pPr>
                      <a:r>
                        <a:rPr lang="en" sz="1100"/>
                        <a:t>Country Code</a:t>
                      </a:r>
                      <a:endParaRPr sz="1100"/>
                    </a:p>
                  </a:txBody>
                  <a:tcPr marT="68575" marB="68575" marR="91425" marL="91425"/>
                </a:tc>
                <a:tc>
                  <a:txBody>
                    <a:bodyPr/>
                    <a:lstStyle/>
                    <a:p>
                      <a:pPr indent="0" lvl="0" marL="0" rtl="0" algn="ctr">
                        <a:spcBef>
                          <a:spcPts val="0"/>
                        </a:spcBef>
                        <a:spcAft>
                          <a:spcPts val="0"/>
                        </a:spcAft>
                        <a:buNone/>
                      </a:pPr>
                      <a:r>
                        <a:rPr lang="en" sz="1100"/>
                        <a:t>City</a:t>
                      </a:r>
                      <a:endParaRPr sz="1100"/>
                    </a:p>
                    <a:p>
                      <a:pPr indent="0" lvl="0" marL="0" rtl="0" algn="ctr">
                        <a:spcBef>
                          <a:spcPts val="0"/>
                        </a:spcBef>
                        <a:spcAft>
                          <a:spcPts val="0"/>
                        </a:spcAft>
                        <a:buNone/>
                      </a:pPr>
                      <a:r>
                        <a:rPr lang="en" sz="1100"/>
                        <a:t>Code</a:t>
                      </a:r>
                      <a:endParaRPr sz="1100"/>
                    </a:p>
                  </a:txBody>
                  <a:tcPr marT="68575" marB="68575" marR="91425" marL="91425"/>
                </a:tc>
                <a:tc>
                  <a:txBody>
                    <a:bodyPr/>
                    <a:lstStyle/>
                    <a:p>
                      <a:pPr indent="0" lvl="0" marL="0" rtl="0" algn="ctr">
                        <a:spcBef>
                          <a:spcPts val="0"/>
                        </a:spcBef>
                        <a:spcAft>
                          <a:spcPts val="0"/>
                        </a:spcAft>
                        <a:buNone/>
                      </a:pPr>
                      <a:r>
                        <a:rPr lang="en" sz="1100"/>
                        <a:t>Branch Code  (opt)</a:t>
                      </a:r>
                      <a:endParaRPr sz="1100"/>
                    </a:p>
                  </a:txBody>
                  <a:tcPr marT="68575" marB="68575" marR="91425" marL="91425"/>
                </a:tc>
              </a:tr>
              <a:tr h="190350">
                <a:tc>
                  <a:txBody>
                    <a:bodyPr/>
                    <a:lstStyle/>
                    <a:p>
                      <a:pPr indent="0" lvl="0" marL="0" rtl="0" algn="ctr">
                        <a:spcBef>
                          <a:spcPts val="0"/>
                        </a:spcBef>
                        <a:spcAft>
                          <a:spcPts val="0"/>
                        </a:spcAft>
                        <a:buNone/>
                      </a:pPr>
                      <a:r>
                        <a:rPr lang="en" sz="1100"/>
                        <a:t>VASP</a:t>
                      </a:r>
                      <a:endParaRPr sz="1100"/>
                    </a:p>
                  </a:txBody>
                  <a:tcPr marT="68575" marB="68575" marR="91425" marL="91425"/>
                </a:tc>
                <a:tc>
                  <a:txBody>
                    <a:bodyPr/>
                    <a:lstStyle/>
                    <a:p>
                      <a:pPr indent="0" lvl="0" marL="0" rtl="0" algn="ctr">
                        <a:spcBef>
                          <a:spcPts val="0"/>
                        </a:spcBef>
                        <a:spcAft>
                          <a:spcPts val="0"/>
                        </a:spcAft>
                        <a:buNone/>
                      </a:pPr>
                      <a:r>
                        <a:rPr lang="en" sz="1100"/>
                        <a:t>LU</a:t>
                      </a:r>
                      <a:endParaRPr sz="1100"/>
                    </a:p>
                  </a:txBody>
                  <a:tcPr marT="68575" marB="68575" marR="91425" marL="91425"/>
                </a:tc>
                <a:tc>
                  <a:txBody>
                    <a:bodyPr/>
                    <a:lstStyle/>
                    <a:p>
                      <a:pPr indent="0" lvl="0" marL="0" rtl="0" algn="ctr">
                        <a:spcBef>
                          <a:spcPts val="0"/>
                        </a:spcBef>
                        <a:spcAft>
                          <a:spcPts val="0"/>
                        </a:spcAft>
                        <a:buNone/>
                      </a:pPr>
                      <a:r>
                        <a:rPr lang="en" sz="1100"/>
                        <a:t>LU</a:t>
                      </a:r>
                      <a:endParaRPr sz="1100"/>
                    </a:p>
                  </a:txBody>
                  <a:tcPr marT="68575" marB="68575" marR="91425" marL="91425"/>
                </a:tc>
                <a:tc>
                  <a:txBody>
                    <a:bodyPr/>
                    <a:lstStyle/>
                    <a:p>
                      <a:pPr indent="0" lvl="0" marL="0" rtl="0" algn="ctr">
                        <a:spcBef>
                          <a:spcPts val="0"/>
                        </a:spcBef>
                        <a:spcAft>
                          <a:spcPts val="0"/>
                        </a:spcAft>
                        <a:buNone/>
                      </a:pPr>
                      <a:r>
                        <a:rPr lang="en" sz="1100"/>
                        <a:t>01</a:t>
                      </a:r>
                      <a:endParaRPr sz="1100"/>
                    </a:p>
                  </a:txBody>
                  <a:tcPr marT="68575" marB="68575" marR="91425" marL="91425"/>
                </a:tc>
              </a:tr>
              <a:tr h="281525">
                <a:tc>
                  <a:txBody>
                    <a:bodyPr/>
                    <a:lstStyle/>
                    <a:p>
                      <a:pPr indent="0" lvl="0" marL="0" rtl="0" algn="ctr">
                        <a:spcBef>
                          <a:spcPts val="0"/>
                        </a:spcBef>
                        <a:spcAft>
                          <a:spcPts val="0"/>
                        </a:spcAft>
                        <a:buNone/>
                      </a:pPr>
                      <a:r>
                        <a:rPr lang="en" sz="1100"/>
                        <a:t>VASP</a:t>
                      </a:r>
                      <a:endParaRPr sz="1100"/>
                    </a:p>
                  </a:txBody>
                  <a:tcPr marT="68575" marB="68575" marR="91425" marL="91425"/>
                </a:tc>
                <a:tc>
                  <a:txBody>
                    <a:bodyPr/>
                    <a:lstStyle/>
                    <a:p>
                      <a:pPr indent="0" lvl="0" marL="0" rtl="0" algn="ctr">
                        <a:spcBef>
                          <a:spcPts val="0"/>
                        </a:spcBef>
                        <a:spcAft>
                          <a:spcPts val="0"/>
                        </a:spcAft>
                        <a:buNone/>
                      </a:pPr>
                      <a:r>
                        <a:rPr lang="en" sz="1100"/>
                        <a:t>LU</a:t>
                      </a:r>
                      <a:endParaRPr sz="1100"/>
                    </a:p>
                  </a:txBody>
                  <a:tcPr marT="68575" marB="68575" marR="91425" marL="91425"/>
                </a:tc>
                <a:tc>
                  <a:txBody>
                    <a:bodyPr/>
                    <a:lstStyle/>
                    <a:p>
                      <a:pPr indent="0" lvl="0" marL="0" rtl="0" algn="ctr">
                        <a:spcBef>
                          <a:spcPts val="0"/>
                        </a:spcBef>
                        <a:spcAft>
                          <a:spcPts val="0"/>
                        </a:spcAft>
                        <a:buNone/>
                      </a:pPr>
                      <a:r>
                        <a:rPr lang="en" sz="1100"/>
                        <a:t>LU</a:t>
                      </a:r>
                      <a:endParaRPr sz="1100"/>
                    </a:p>
                  </a:txBody>
                  <a:tcPr marT="68575" marB="68575" marR="91425" marL="91425"/>
                </a:tc>
                <a:tc>
                  <a:txBody>
                    <a:bodyPr/>
                    <a:lstStyle/>
                    <a:p>
                      <a:pPr indent="0" lvl="0" marL="0" rtl="0" algn="ctr">
                        <a:spcBef>
                          <a:spcPts val="0"/>
                        </a:spcBef>
                        <a:spcAft>
                          <a:spcPts val="0"/>
                        </a:spcAft>
                        <a:buNone/>
                      </a:pPr>
                      <a:r>
                        <a:rPr lang="en" sz="1100"/>
                        <a:t>02</a:t>
                      </a:r>
                      <a:endParaRPr sz="1100"/>
                    </a:p>
                  </a:txBody>
                  <a:tcPr marT="68575" marB="6857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8"/>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VASP Identity Code (VIC)</a:t>
            </a:r>
            <a:endParaRPr sz="2800"/>
          </a:p>
        </p:txBody>
      </p:sp>
      <p:sp>
        <p:nvSpPr>
          <p:cNvPr id="221" name="Google Shape;221;p28"/>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22" name="Google Shape;222;p28"/>
          <p:cNvSpPr txBox="1"/>
          <p:nvPr/>
        </p:nvSpPr>
        <p:spPr>
          <a:xfrm>
            <a:off x="4846000" y="717144"/>
            <a:ext cx="3722100" cy="182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VIC -&gt; Addr mapping stored at well known smart contract by the CA</a:t>
            </a:r>
            <a:endParaRPr>
              <a:solidFill>
                <a:schemeClr val="dk1"/>
              </a:solidFill>
              <a:latin typeface="Roboto"/>
              <a:ea typeface="Roboto"/>
              <a:cs typeface="Roboto"/>
              <a:sym typeface="Roboto"/>
            </a:endParaRPr>
          </a:p>
        </p:txBody>
      </p:sp>
      <p:pic>
        <p:nvPicPr>
          <p:cNvPr id="223" name="Google Shape;223;p28"/>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9"/>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VASP Identity Code (VIC)</a:t>
            </a:r>
            <a:endParaRPr sz="2800"/>
          </a:p>
        </p:txBody>
      </p:sp>
      <p:sp>
        <p:nvSpPr>
          <p:cNvPr id="231" name="Google Shape;231;p29"/>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32" name="Google Shape;232;p29"/>
          <p:cNvSpPr txBox="1"/>
          <p:nvPr/>
        </p:nvSpPr>
        <p:spPr>
          <a:xfrm>
            <a:off x="4846000" y="717144"/>
            <a:ext cx="3722100" cy="182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VASPs can prove their identity by sending a signed VIC to the recipient</a:t>
            </a:r>
            <a:endParaRPr>
              <a:solidFill>
                <a:schemeClr val="dk1"/>
              </a:solidFill>
              <a:latin typeface="Roboto"/>
              <a:ea typeface="Roboto"/>
              <a:cs typeface="Roboto"/>
              <a:sym typeface="Roboto"/>
            </a:endParaRPr>
          </a:p>
        </p:txBody>
      </p:sp>
      <p:pic>
        <p:nvPicPr>
          <p:cNvPr id="233" name="Google Shape;233;p29"/>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0"/>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VASP Identity Code (VIC)</a:t>
            </a:r>
            <a:endParaRPr sz="2800"/>
          </a:p>
        </p:txBody>
      </p:sp>
      <p:sp>
        <p:nvSpPr>
          <p:cNvPr id="241" name="Google Shape;241;p30"/>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42" name="Google Shape;242;p30"/>
          <p:cNvSpPr txBox="1"/>
          <p:nvPr/>
        </p:nvSpPr>
        <p:spPr>
          <a:xfrm>
            <a:off x="4846000" y="717144"/>
            <a:ext cx="3722100" cy="182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The recipient of the VIC fetches the Ethereum address of Certificate from the blockchain</a:t>
            </a:r>
            <a:endParaRPr>
              <a:solidFill>
                <a:schemeClr val="dk1"/>
              </a:solidFill>
              <a:latin typeface="Roboto"/>
              <a:ea typeface="Roboto"/>
              <a:cs typeface="Roboto"/>
              <a:sym typeface="Roboto"/>
            </a:endParaRPr>
          </a:p>
        </p:txBody>
      </p:sp>
      <p:pic>
        <p:nvPicPr>
          <p:cNvPr id="243" name="Google Shape;243;p30"/>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1"/>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VASP Identity Code (VIC)</a:t>
            </a:r>
            <a:endParaRPr sz="2800"/>
          </a:p>
        </p:txBody>
      </p:sp>
      <p:sp>
        <p:nvSpPr>
          <p:cNvPr id="251" name="Google Shape;251;p31"/>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52" name="Google Shape;252;p31"/>
          <p:cNvSpPr txBox="1"/>
          <p:nvPr/>
        </p:nvSpPr>
        <p:spPr>
          <a:xfrm>
            <a:off x="4846000" y="1021944"/>
            <a:ext cx="3722100" cy="182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The Certificate is retrieved from the blockchain using the ETH Address</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The signed VIC is verified with the public key in the certificate</a:t>
            </a:r>
            <a:endParaRPr>
              <a:solidFill>
                <a:schemeClr val="dk1"/>
              </a:solidFill>
              <a:latin typeface="Roboto"/>
              <a:ea typeface="Roboto"/>
              <a:cs typeface="Roboto"/>
              <a:sym typeface="Roboto"/>
            </a:endParaRPr>
          </a:p>
        </p:txBody>
      </p:sp>
      <p:pic>
        <p:nvPicPr>
          <p:cNvPr id="253" name="Google Shape;253;p31"/>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2"/>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Trade Restriction Compliance</a:t>
            </a:r>
            <a:endParaRPr sz="2800"/>
          </a:p>
          <a:p>
            <a:pPr indent="0" lvl="0" marL="0" rtl="0" algn="l">
              <a:spcBef>
                <a:spcPts val="0"/>
              </a:spcBef>
              <a:spcAft>
                <a:spcPts val="0"/>
              </a:spcAft>
              <a:buClr>
                <a:srgbClr val="0070C0"/>
              </a:buClr>
              <a:buSzPts val="2800"/>
              <a:buFont typeface="Arial"/>
              <a:buNone/>
            </a:pPr>
            <a:r>
              <a:t/>
            </a:r>
            <a:endParaRPr sz="2800"/>
          </a:p>
        </p:txBody>
      </p:sp>
      <p:sp>
        <p:nvSpPr>
          <p:cNvPr id="261" name="Google Shape;261;p32"/>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pic>
        <p:nvPicPr>
          <p:cNvPr id="262" name="Google Shape;262;p32"/>
          <p:cNvPicPr preferRelativeResize="0"/>
          <p:nvPr/>
        </p:nvPicPr>
        <p:blipFill>
          <a:blip r:embed="rId3">
            <a:alphaModFix/>
          </a:blip>
          <a:stretch>
            <a:fillRect/>
          </a:stretch>
        </p:blipFill>
        <p:spPr>
          <a:xfrm>
            <a:off x="2100013" y="1860405"/>
            <a:ext cx="4943981" cy="416588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3"/>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Trade Restriction Compliance</a:t>
            </a:r>
            <a:endParaRPr sz="2800"/>
          </a:p>
          <a:p>
            <a:pPr indent="0" lvl="0" marL="0" rtl="0" algn="l">
              <a:spcBef>
                <a:spcPts val="0"/>
              </a:spcBef>
              <a:spcAft>
                <a:spcPts val="0"/>
              </a:spcAft>
              <a:buClr>
                <a:srgbClr val="0070C0"/>
              </a:buClr>
              <a:buSzPts val="2800"/>
              <a:buFont typeface="Arial"/>
              <a:buNone/>
            </a:pPr>
            <a:r>
              <a:t/>
            </a:r>
            <a:endParaRPr sz="2800"/>
          </a:p>
        </p:txBody>
      </p:sp>
      <p:sp>
        <p:nvSpPr>
          <p:cNvPr id="270" name="Google Shape;270;p33"/>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pic>
        <p:nvPicPr>
          <p:cNvPr id="271" name="Google Shape;271;p33"/>
          <p:cNvPicPr preferRelativeResize="0"/>
          <p:nvPr/>
        </p:nvPicPr>
        <p:blipFill>
          <a:blip r:embed="rId3">
            <a:alphaModFix/>
          </a:blip>
          <a:stretch>
            <a:fillRect/>
          </a:stretch>
        </p:blipFill>
        <p:spPr>
          <a:xfrm>
            <a:off x="2100000" y="1860405"/>
            <a:ext cx="4943981" cy="416588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4"/>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Trade Restriction Compliance</a:t>
            </a:r>
            <a:endParaRPr sz="2800"/>
          </a:p>
          <a:p>
            <a:pPr indent="0" lvl="0" marL="0" rtl="0" algn="l">
              <a:spcBef>
                <a:spcPts val="0"/>
              </a:spcBef>
              <a:spcAft>
                <a:spcPts val="0"/>
              </a:spcAft>
              <a:buClr>
                <a:srgbClr val="0070C0"/>
              </a:buClr>
              <a:buSzPts val="2800"/>
              <a:buFont typeface="Arial"/>
              <a:buNone/>
            </a:pPr>
            <a:r>
              <a:t/>
            </a:r>
            <a:endParaRPr sz="2800"/>
          </a:p>
        </p:txBody>
      </p:sp>
      <p:sp>
        <p:nvSpPr>
          <p:cNvPr id="279" name="Google Shape;279;p34"/>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pic>
        <p:nvPicPr>
          <p:cNvPr id="280" name="Google Shape;280;p34"/>
          <p:cNvPicPr preferRelativeResize="0"/>
          <p:nvPr/>
        </p:nvPicPr>
        <p:blipFill>
          <a:blip r:embed="rId3">
            <a:alphaModFix/>
          </a:blip>
          <a:stretch>
            <a:fillRect/>
          </a:stretch>
        </p:blipFill>
        <p:spPr>
          <a:xfrm>
            <a:off x="2100009" y="1860405"/>
            <a:ext cx="4943981" cy="416588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5"/>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Trade Restriction Compliance (Rules)</a:t>
            </a:r>
            <a:endParaRPr sz="2800"/>
          </a:p>
          <a:p>
            <a:pPr indent="0" lvl="0" marL="0" rtl="0" algn="l">
              <a:spcBef>
                <a:spcPts val="0"/>
              </a:spcBef>
              <a:spcAft>
                <a:spcPts val="0"/>
              </a:spcAft>
              <a:buClr>
                <a:srgbClr val="0070C0"/>
              </a:buClr>
              <a:buSzPts val="2800"/>
              <a:buFont typeface="Arial"/>
              <a:buNone/>
            </a:pPr>
            <a:r>
              <a:t/>
            </a:r>
            <a:endParaRPr sz="2800"/>
          </a:p>
        </p:txBody>
      </p:sp>
      <p:sp>
        <p:nvSpPr>
          <p:cNvPr id="288" name="Google Shape;288;p35"/>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89" name="Google Shape;289;p35"/>
          <p:cNvSpPr txBox="1"/>
          <p:nvPr/>
        </p:nvSpPr>
        <p:spPr>
          <a:xfrm>
            <a:off x="4846000" y="1021953"/>
            <a:ext cx="3722100" cy="278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A rule identifies a Virtual Asset or countries a VASP is unwilling to conduct business with</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Rules are verified and stored on the blockchain via the Certificate Authority</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Rules are consulted to establish a business relationship and payment path</a:t>
            </a:r>
            <a:endParaRPr>
              <a:solidFill>
                <a:schemeClr val="dk1"/>
              </a:solidFill>
              <a:latin typeface="Roboto"/>
              <a:ea typeface="Roboto"/>
              <a:cs typeface="Roboto"/>
              <a:sym typeface="Roboto"/>
            </a:endParaRPr>
          </a:p>
        </p:txBody>
      </p:sp>
      <p:pic>
        <p:nvPicPr>
          <p:cNvPr id="290" name="Google Shape;290;p35"/>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6"/>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Verified Path Establishment</a:t>
            </a:r>
            <a:endParaRPr sz="2800"/>
          </a:p>
          <a:p>
            <a:pPr indent="0" lvl="0" marL="0" rtl="0" algn="l">
              <a:spcBef>
                <a:spcPts val="0"/>
              </a:spcBef>
              <a:spcAft>
                <a:spcPts val="0"/>
              </a:spcAft>
              <a:buClr>
                <a:srgbClr val="0070C0"/>
              </a:buClr>
              <a:buSzPts val="2800"/>
              <a:buFont typeface="Arial"/>
              <a:buNone/>
            </a:pPr>
            <a:r>
              <a:t/>
            </a:r>
            <a:endParaRPr sz="2800"/>
          </a:p>
        </p:txBody>
      </p:sp>
      <p:sp>
        <p:nvSpPr>
          <p:cNvPr id="298" name="Google Shape;298;p36"/>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299" name="Google Shape;299;p36"/>
          <p:cNvSpPr txBox="1"/>
          <p:nvPr/>
        </p:nvSpPr>
        <p:spPr>
          <a:xfrm>
            <a:off x="4846000" y="1021951"/>
            <a:ext cx="3722100" cy="17469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Signed participants VICs are accumulated during the path establishment</a:t>
            </a:r>
            <a:endParaRPr>
              <a:solidFill>
                <a:schemeClr val="dk1"/>
              </a:solidFill>
              <a:latin typeface="Roboto"/>
              <a:ea typeface="Roboto"/>
              <a:cs typeface="Roboto"/>
              <a:sym typeface="Roboto"/>
            </a:endParaRPr>
          </a:p>
        </p:txBody>
      </p:sp>
      <p:pic>
        <p:nvPicPr>
          <p:cNvPr id="300" name="Google Shape;300;p36"/>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7"/>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Verified Path Establishment</a:t>
            </a:r>
            <a:endParaRPr sz="2800"/>
          </a:p>
          <a:p>
            <a:pPr indent="0" lvl="0" marL="0" rtl="0" algn="l">
              <a:spcBef>
                <a:spcPts val="0"/>
              </a:spcBef>
              <a:spcAft>
                <a:spcPts val="0"/>
              </a:spcAft>
              <a:buClr>
                <a:srgbClr val="0070C0"/>
              </a:buClr>
              <a:buSzPts val="2800"/>
              <a:buFont typeface="Arial"/>
              <a:buNone/>
            </a:pPr>
            <a:r>
              <a:t/>
            </a:r>
            <a:endParaRPr sz="2800"/>
          </a:p>
        </p:txBody>
      </p:sp>
      <p:sp>
        <p:nvSpPr>
          <p:cNvPr id="308" name="Google Shape;308;p37"/>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309" name="Google Shape;309;p37"/>
          <p:cNvSpPr txBox="1"/>
          <p:nvPr/>
        </p:nvSpPr>
        <p:spPr>
          <a:xfrm>
            <a:off x="4846000" y="1021953"/>
            <a:ext cx="3722100" cy="278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On the return each VASP verifies the rules of every other VASP</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Each VASP signs the previous signature, this acts as an agreement to participate in payments over a path</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The original sender saves the nested signature on the blockchain for posterity</a:t>
            </a:r>
            <a:endParaRPr>
              <a:solidFill>
                <a:schemeClr val="dk1"/>
              </a:solidFill>
              <a:latin typeface="Roboto"/>
              <a:ea typeface="Roboto"/>
              <a:cs typeface="Roboto"/>
              <a:sym typeface="Roboto"/>
            </a:endParaRPr>
          </a:p>
        </p:txBody>
      </p:sp>
      <p:pic>
        <p:nvPicPr>
          <p:cNvPr id="310" name="Google Shape;310;p37"/>
          <p:cNvPicPr preferRelativeResize="0"/>
          <p:nvPr/>
        </p:nvPicPr>
        <p:blipFill rotWithShape="1">
          <a:blip r:embed="rId3">
            <a:alphaModFix/>
          </a:blip>
          <a:srcRect b="0" l="0" r="0" t="0"/>
          <a:stretch/>
        </p:blipFill>
        <p:spPr>
          <a:xfrm>
            <a:off x="323650" y="1409300"/>
            <a:ext cx="3998750" cy="24013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8"/>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Future Work</a:t>
            </a:r>
            <a:endParaRPr/>
          </a:p>
        </p:txBody>
      </p:sp>
      <p:sp>
        <p:nvSpPr>
          <p:cNvPr id="318" name="Google Shape;318;p38"/>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319" name="Google Shape;319;p38"/>
          <p:cNvSpPr txBox="1"/>
          <p:nvPr/>
        </p:nvSpPr>
        <p:spPr>
          <a:xfrm>
            <a:off x="523600" y="1216575"/>
            <a:ext cx="3722100" cy="27642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Perform performance analysis of identity management and verified path establishment</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Implement the protocol with an existing payment channel network</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9"/>
          <p:cNvSpPr txBox="1"/>
          <p:nvPr>
            <p:ph type="title"/>
          </p:nvPr>
        </p:nvSpPr>
        <p:spPr>
          <a:xfrm>
            <a:off x="323640" y="227610"/>
            <a:ext cx="7066800" cy="445200"/>
          </a:xfrm>
          <a:prstGeom prst="rect">
            <a:avLst/>
          </a:prstGeom>
          <a:noFill/>
          <a:ln>
            <a:noFill/>
          </a:ln>
        </p:spPr>
        <p:txBody>
          <a:bodyPr anchorCtr="0" anchor="t" bIns="45000" lIns="90000" spcFirstLastPara="1" rIns="90000" wrap="square" tIns="45000">
            <a:noAutofit/>
          </a:bodyPr>
          <a:lstStyle/>
          <a:p>
            <a:pPr indent="0" lvl="0" marL="0" rtl="0" algn="l">
              <a:spcBef>
                <a:spcPts val="0"/>
              </a:spcBef>
              <a:spcAft>
                <a:spcPts val="0"/>
              </a:spcAft>
              <a:buClr>
                <a:srgbClr val="0070C0"/>
              </a:buClr>
              <a:buSzPts val="2800"/>
              <a:buFont typeface="Arial"/>
              <a:buNone/>
            </a:pPr>
            <a:r>
              <a:rPr lang="en" sz="2800"/>
              <a:t>Thank You</a:t>
            </a:r>
            <a:endParaRPr/>
          </a:p>
        </p:txBody>
      </p:sp>
      <p:sp>
        <p:nvSpPr>
          <p:cNvPr id="327" name="Google Shape;327;p39"/>
          <p:cNvSpPr txBox="1"/>
          <p:nvPr>
            <p:ph idx="12" type="sldNum"/>
          </p:nvPr>
        </p:nvSpPr>
        <p:spPr>
          <a:xfrm>
            <a:off x="6555960" y="3723140"/>
            <a:ext cx="2130000" cy="26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lt1"/>
              </a:buClr>
              <a:buSzPts val="1400"/>
              <a:buFont typeface="Arial"/>
              <a:buNone/>
            </a:pPr>
            <a:fld id="{00000000-1234-1234-1234-123412341234}" type="slidenum">
              <a:rPr lang="en"/>
              <a:t>‹#›</a:t>
            </a:fld>
            <a:endParaRPr/>
          </a:p>
        </p:txBody>
      </p:sp>
      <p:sp>
        <p:nvSpPr>
          <p:cNvPr id="328" name="Google Shape;328;p39"/>
          <p:cNvSpPr txBox="1"/>
          <p:nvPr/>
        </p:nvSpPr>
        <p:spPr>
          <a:xfrm>
            <a:off x="752200" y="911775"/>
            <a:ext cx="2252700" cy="22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Roboto"/>
                <a:ea typeface="Roboto"/>
                <a:cs typeface="Roboto"/>
                <a:sym typeface="Roboto"/>
              </a:rPr>
              <a:t>vytautas.tumas@uni.lu</a:t>
            </a:r>
            <a:endParaRPr i="1">
              <a:solidFill>
                <a:schemeClr val="dk1"/>
              </a:solidFill>
              <a:latin typeface="Roboto"/>
              <a:ea typeface="Roboto"/>
              <a:cs typeface="Roboto"/>
              <a:sym typeface="Roboto"/>
            </a:endParaRPr>
          </a:p>
        </p:txBody>
      </p:sp>
      <p:pic>
        <p:nvPicPr>
          <p:cNvPr id="329" name="Google Shape;329;p39"/>
          <p:cNvPicPr preferRelativeResize="0"/>
          <p:nvPr/>
        </p:nvPicPr>
        <p:blipFill>
          <a:blip r:embed="rId3">
            <a:alphaModFix/>
          </a:blip>
          <a:stretch>
            <a:fillRect/>
          </a:stretch>
        </p:blipFill>
        <p:spPr>
          <a:xfrm>
            <a:off x="523600" y="914400"/>
            <a:ext cx="228600" cy="228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